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12"/>
  </p:normalViewPr>
  <p:slideViewPr>
    <p:cSldViewPr snapToGrid="0" snapToObjects="1">
      <p:cViewPr varScale="1">
        <p:scale>
          <a:sx n="66" d="100"/>
          <a:sy n="66" d="100"/>
        </p:scale>
        <p:origin x="-87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318EE-2DAA-40D0-AAB3-D000A5BDBF8B}"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4E4529D-3519-4439-B7CA-138F3AF714CC}">
      <dgm:prSet/>
      <dgm:spPr/>
      <dgm:t>
        <a:bodyPr/>
        <a:lstStyle/>
        <a:p>
          <a:r>
            <a:rPr lang="tr-TR" b="1"/>
            <a:t>İlgilerimiz</a:t>
          </a:r>
          <a:r>
            <a:rPr lang="tr-TR"/>
            <a:t> </a:t>
          </a:r>
          <a:endParaRPr lang="en-US"/>
        </a:p>
      </dgm:t>
    </dgm:pt>
    <dgm:pt modelId="{10B29E2B-1E7F-440C-94E6-0CBD5E8FB951}" type="parTrans" cxnId="{01FEF900-4749-4F2B-8BEA-8146ECB93A8A}">
      <dgm:prSet/>
      <dgm:spPr/>
      <dgm:t>
        <a:bodyPr/>
        <a:lstStyle/>
        <a:p>
          <a:endParaRPr lang="en-US"/>
        </a:p>
      </dgm:t>
    </dgm:pt>
    <dgm:pt modelId="{7AF45AB1-D9E2-4DD6-898E-E37D201F05F8}" type="sibTrans" cxnId="{01FEF900-4749-4F2B-8BEA-8146ECB93A8A}">
      <dgm:prSet/>
      <dgm:spPr/>
      <dgm:t>
        <a:bodyPr/>
        <a:lstStyle/>
        <a:p>
          <a:endParaRPr lang="en-US"/>
        </a:p>
      </dgm:t>
    </dgm:pt>
    <dgm:pt modelId="{2FBDD3B6-C385-40B5-B9B3-0EB9DBF7F4F6}">
      <dgm:prSet/>
      <dgm:spPr/>
      <dgm:t>
        <a:bodyPr/>
        <a:lstStyle/>
        <a:p>
          <a:r>
            <a:rPr lang="tr-TR" b="1"/>
            <a:t>Yeteneklerimiz</a:t>
          </a:r>
          <a:endParaRPr lang="en-US"/>
        </a:p>
      </dgm:t>
    </dgm:pt>
    <dgm:pt modelId="{4BB84F0B-428A-4CE5-8B60-EF3E3F11DF3C}" type="parTrans" cxnId="{1BDC47BA-8412-4D2C-981F-07B31F562077}">
      <dgm:prSet/>
      <dgm:spPr/>
      <dgm:t>
        <a:bodyPr/>
        <a:lstStyle/>
        <a:p>
          <a:endParaRPr lang="en-US"/>
        </a:p>
      </dgm:t>
    </dgm:pt>
    <dgm:pt modelId="{7E8DF383-F120-436A-A15B-E141EAE01003}" type="sibTrans" cxnId="{1BDC47BA-8412-4D2C-981F-07B31F562077}">
      <dgm:prSet/>
      <dgm:spPr/>
      <dgm:t>
        <a:bodyPr/>
        <a:lstStyle/>
        <a:p>
          <a:endParaRPr lang="en-US"/>
        </a:p>
      </dgm:t>
    </dgm:pt>
    <dgm:pt modelId="{2EEA3814-3EA8-4A5B-81AB-70BB2350F93B}">
      <dgm:prSet/>
      <dgm:spPr/>
      <dgm:t>
        <a:bodyPr/>
        <a:lstStyle/>
        <a:p>
          <a:r>
            <a:rPr lang="tr-TR" b="1" dirty="0"/>
            <a:t>Değerlerimiz</a:t>
          </a:r>
          <a:endParaRPr lang="en-US" dirty="0"/>
        </a:p>
      </dgm:t>
    </dgm:pt>
    <dgm:pt modelId="{77C714E4-3381-4F43-8EFD-75F2E68733DF}" type="parTrans" cxnId="{381E772E-F689-4079-BA1E-F70ADD556043}">
      <dgm:prSet/>
      <dgm:spPr/>
      <dgm:t>
        <a:bodyPr/>
        <a:lstStyle/>
        <a:p>
          <a:endParaRPr lang="en-US"/>
        </a:p>
      </dgm:t>
    </dgm:pt>
    <dgm:pt modelId="{2CE830C0-B53E-40D3-922A-1F1B40C5817A}" type="sibTrans" cxnId="{381E772E-F689-4079-BA1E-F70ADD556043}">
      <dgm:prSet/>
      <dgm:spPr/>
      <dgm:t>
        <a:bodyPr/>
        <a:lstStyle/>
        <a:p>
          <a:endParaRPr lang="en-US"/>
        </a:p>
      </dgm:t>
    </dgm:pt>
    <dgm:pt modelId="{B9671B66-245B-0247-91AF-F9182E7D2E88}" type="pres">
      <dgm:prSet presAssocID="{DBA318EE-2DAA-40D0-AAB3-D000A5BDBF8B}" presName="hierChild1" presStyleCnt="0">
        <dgm:presLayoutVars>
          <dgm:chPref val="1"/>
          <dgm:dir/>
          <dgm:animOne val="branch"/>
          <dgm:animLvl val="lvl"/>
          <dgm:resizeHandles/>
        </dgm:presLayoutVars>
      </dgm:prSet>
      <dgm:spPr/>
      <dgm:t>
        <a:bodyPr/>
        <a:lstStyle/>
        <a:p>
          <a:endParaRPr lang="tr-TR"/>
        </a:p>
      </dgm:t>
    </dgm:pt>
    <dgm:pt modelId="{49DE3BEA-4DAE-A649-96C8-49C1448ECEFC}" type="pres">
      <dgm:prSet presAssocID="{84E4529D-3519-4439-B7CA-138F3AF714CC}" presName="hierRoot1" presStyleCnt="0"/>
      <dgm:spPr/>
    </dgm:pt>
    <dgm:pt modelId="{AD803FA5-4EB4-E64F-93B5-A71E819C68DB}" type="pres">
      <dgm:prSet presAssocID="{84E4529D-3519-4439-B7CA-138F3AF714CC}" presName="composite" presStyleCnt="0"/>
      <dgm:spPr/>
    </dgm:pt>
    <dgm:pt modelId="{639B2FCA-2A3A-C744-A968-6EBC7A483ABF}" type="pres">
      <dgm:prSet presAssocID="{84E4529D-3519-4439-B7CA-138F3AF714CC}" presName="background" presStyleLbl="node0" presStyleIdx="0" presStyleCnt="3"/>
      <dgm:spPr/>
    </dgm:pt>
    <dgm:pt modelId="{910C41CF-8995-E540-A731-0BEAE6397C10}" type="pres">
      <dgm:prSet presAssocID="{84E4529D-3519-4439-B7CA-138F3AF714CC}" presName="text" presStyleLbl="fgAcc0" presStyleIdx="0" presStyleCnt="3">
        <dgm:presLayoutVars>
          <dgm:chPref val="3"/>
        </dgm:presLayoutVars>
      </dgm:prSet>
      <dgm:spPr/>
      <dgm:t>
        <a:bodyPr/>
        <a:lstStyle/>
        <a:p>
          <a:endParaRPr lang="tr-TR"/>
        </a:p>
      </dgm:t>
    </dgm:pt>
    <dgm:pt modelId="{282FF7B5-410D-FE4D-951F-A40D827CD27D}" type="pres">
      <dgm:prSet presAssocID="{84E4529D-3519-4439-B7CA-138F3AF714CC}" presName="hierChild2" presStyleCnt="0"/>
      <dgm:spPr/>
    </dgm:pt>
    <dgm:pt modelId="{6C7D3A7C-2161-8B4A-8770-C72F8633D4CA}" type="pres">
      <dgm:prSet presAssocID="{2FBDD3B6-C385-40B5-B9B3-0EB9DBF7F4F6}" presName="hierRoot1" presStyleCnt="0"/>
      <dgm:spPr/>
    </dgm:pt>
    <dgm:pt modelId="{28A6C773-B7E4-A444-92F3-75E87B8A4083}" type="pres">
      <dgm:prSet presAssocID="{2FBDD3B6-C385-40B5-B9B3-0EB9DBF7F4F6}" presName="composite" presStyleCnt="0"/>
      <dgm:spPr/>
    </dgm:pt>
    <dgm:pt modelId="{117BFAE0-16FB-E747-8A9B-225833F1DC03}" type="pres">
      <dgm:prSet presAssocID="{2FBDD3B6-C385-40B5-B9B3-0EB9DBF7F4F6}" presName="background" presStyleLbl="node0" presStyleIdx="1" presStyleCnt="3"/>
      <dgm:spPr/>
    </dgm:pt>
    <dgm:pt modelId="{480AB6D3-4337-3942-BD5A-415FBE5C29C2}" type="pres">
      <dgm:prSet presAssocID="{2FBDD3B6-C385-40B5-B9B3-0EB9DBF7F4F6}" presName="text" presStyleLbl="fgAcc0" presStyleIdx="1" presStyleCnt="3">
        <dgm:presLayoutVars>
          <dgm:chPref val="3"/>
        </dgm:presLayoutVars>
      </dgm:prSet>
      <dgm:spPr/>
      <dgm:t>
        <a:bodyPr/>
        <a:lstStyle/>
        <a:p>
          <a:endParaRPr lang="tr-TR"/>
        </a:p>
      </dgm:t>
    </dgm:pt>
    <dgm:pt modelId="{4ACDB2CB-0776-7841-8280-469DEF7D2326}" type="pres">
      <dgm:prSet presAssocID="{2FBDD3B6-C385-40B5-B9B3-0EB9DBF7F4F6}" presName="hierChild2" presStyleCnt="0"/>
      <dgm:spPr/>
    </dgm:pt>
    <dgm:pt modelId="{4210A31D-6D92-AF4D-8476-1174928E48E0}" type="pres">
      <dgm:prSet presAssocID="{2EEA3814-3EA8-4A5B-81AB-70BB2350F93B}" presName="hierRoot1" presStyleCnt="0"/>
      <dgm:spPr/>
    </dgm:pt>
    <dgm:pt modelId="{A9D596A7-FC80-F648-A428-ED656C47FB80}" type="pres">
      <dgm:prSet presAssocID="{2EEA3814-3EA8-4A5B-81AB-70BB2350F93B}" presName="composite" presStyleCnt="0"/>
      <dgm:spPr/>
    </dgm:pt>
    <dgm:pt modelId="{EE6D2F5C-4120-1E4F-A041-C57C86FCA0C2}" type="pres">
      <dgm:prSet presAssocID="{2EEA3814-3EA8-4A5B-81AB-70BB2350F93B}" presName="background" presStyleLbl="node0" presStyleIdx="2" presStyleCnt="3"/>
      <dgm:spPr/>
    </dgm:pt>
    <dgm:pt modelId="{0F3AE7A0-043F-DC42-9A9E-97AC26BAD14A}" type="pres">
      <dgm:prSet presAssocID="{2EEA3814-3EA8-4A5B-81AB-70BB2350F93B}" presName="text" presStyleLbl="fgAcc0" presStyleIdx="2" presStyleCnt="3" custLinFactNeighborX="-8940" custLinFactNeighborY="15063">
        <dgm:presLayoutVars>
          <dgm:chPref val="3"/>
        </dgm:presLayoutVars>
      </dgm:prSet>
      <dgm:spPr/>
      <dgm:t>
        <a:bodyPr/>
        <a:lstStyle/>
        <a:p>
          <a:endParaRPr lang="tr-TR"/>
        </a:p>
      </dgm:t>
    </dgm:pt>
    <dgm:pt modelId="{DBE4DF54-C189-F240-A91D-8427505E11E3}" type="pres">
      <dgm:prSet presAssocID="{2EEA3814-3EA8-4A5B-81AB-70BB2350F93B}" presName="hierChild2" presStyleCnt="0"/>
      <dgm:spPr/>
    </dgm:pt>
  </dgm:ptLst>
  <dgm:cxnLst>
    <dgm:cxn modelId="{381E772E-F689-4079-BA1E-F70ADD556043}" srcId="{DBA318EE-2DAA-40D0-AAB3-D000A5BDBF8B}" destId="{2EEA3814-3EA8-4A5B-81AB-70BB2350F93B}" srcOrd="2" destOrd="0" parTransId="{77C714E4-3381-4F43-8EFD-75F2E68733DF}" sibTransId="{2CE830C0-B53E-40D3-922A-1F1B40C5817A}"/>
    <dgm:cxn modelId="{32FEBCC1-9AA5-6544-8D8C-C641A212BE5B}" type="presOf" srcId="{2FBDD3B6-C385-40B5-B9B3-0EB9DBF7F4F6}" destId="{480AB6D3-4337-3942-BD5A-415FBE5C29C2}" srcOrd="0" destOrd="0" presId="urn:microsoft.com/office/officeart/2005/8/layout/hierarchy1"/>
    <dgm:cxn modelId="{01FEF900-4749-4F2B-8BEA-8146ECB93A8A}" srcId="{DBA318EE-2DAA-40D0-AAB3-D000A5BDBF8B}" destId="{84E4529D-3519-4439-B7CA-138F3AF714CC}" srcOrd="0" destOrd="0" parTransId="{10B29E2B-1E7F-440C-94E6-0CBD5E8FB951}" sibTransId="{7AF45AB1-D9E2-4DD6-898E-E37D201F05F8}"/>
    <dgm:cxn modelId="{1BDC47BA-8412-4D2C-981F-07B31F562077}" srcId="{DBA318EE-2DAA-40D0-AAB3-D000A5BDBF8B}" destId="{2FBDD3B6-C385-40B5-B9B3-0EB9DBF7F4F6}" srcOrd="1" destOrd="0" parTransId="{4BB84F0B-428A-4CE5-8B60-EF3E3F11DF3C}" sibTransId="{7E8DF383-F120-436A-A15B-E141EAE01003}"/>
    <dgm:cxn modelId="{55931C36-B791-BC41-A78C-463861A3DA26}" type="presOf" srcId="{84E4529D-3519-4439-B7CA-138F3AF714CC}" destId="{910C41CF-8995-E540-A731-0BEAE6397C10}" srcOrd="0" destOrd="0" presId="urn:microsoft.com/office/officeart/2005/8/layout/hierarchy1"/>
    <dgm:cxn modelId="{4C0E782E-B337-1141-8EE6-E76C425AF367}" type="presOf" srcId="{DBA318EE-2DAA-40D0-AAB3-D000A5BDBF8B}" destId="{B9671B66-245B-0247-91AF-F9182E7D2E88}" srcOrd="0" destOrd="0" presId="urn:microsoft.com/office/officeart/2005/8/layout/hierarchy1"/>
    <dgm:cxn modelId="{459FEA61-C9EC-2442-80FF-A7375EB65CE1}" type="presOf" srcId="{2EEA3814-3EA8-4A5B-81AB-70BB2350F93B}" destId="{0F3AE7A0-043F-DC42-9A9E-97AC26BAD14A}" srcOrd="0" destOrd="0" presId="urn:microsoft.com/office/officeart/2005/8/layout/hierarchy1"/>
    <dgm:cxn modelId="{6F6D2D6E-920D-4543-8B48-D22BD5F00580}" type="presParOf" srcId="{B9671B66-245B-0247-91AF-F9182E7D2E88}" destId="{49DE3BEA-4DAE-A649-96C8-49C1448ECEFC}" srcOrd="0" destOrd="0" presId="urn:microsoft.com/office/officeart/2005/8/layout/hierarchy1"/>
    <dgm:cxn modelId="{4773E985-4DF3-9B41-BBCF-37C4B4C3BDCE}" type="presParOf" srcId="{49DE3BEA-4DAE-A649-96C8-49C1448ECEFC}" destId="{AD803FA5-4EB4-E64F-93B5-A71E819C68DB}" srcOrd="0" destOrd="0" presId="urn:microsoft.com/office/officeart/2005/8/layout/hierarchy1"/>
    <dgm:cxn modelId="{89491908-4875-2C47-A4C2-E4D70166575B}" type="presParOf" srcId="{AD803FA5-4EB4-E64F-93B5-A71E819C68DB}" destId="{639B2FCA-2A3A-C744-A968-6EBC7A483ABF}" srcOrd="0" destOrd="0" presId="urn:microsoft.com/office/officeart/2005/8/layout/hierarchy1"/>
    <dgm:cxn modelId="{9A57B20A-F1C9-B346-9BB4-5D074BA23933}" type="presParOf" srcId="{AD803FA5-4EB4-E64F-93B5-A71E819C68DB}" destId="{910C41CF-8995-E540-A731-0BEAE6397C10}" srcOrd="1" destOrd="0" presId="urn:microsoft.com/office/officeart/2005/8/layout/hierarchy1"/>
    <dgm:cxn modelId="{939BA391-88DA-BD4C-BAF3-0F46A34BB05E}" type="presParOf" srcId="{49DE3BEA-4DAE-A649-96C8-49C1448ECEFC}" destId="{282FF7B5-410D-FE4D-951F-A40D827CD27D}" srcOrd="1" destOrd="0" presId="urn:microsoft.com/office/officeart/2005/8/layout/hierarchy1"/>
    <dgm:cxn modelId="{903308B4-EB66-814E-8948-0DD14FBF29AE}" type="presParOf" srcId="{B9671B66-245B-0247-91AF-F9182E7D2E88}" destId="{6C7D3A7C-2161-8B4A-8770-C72F8633D4CA}" srcOrd="1" destOrd="0" presId="urn:microsoft.com/office/officeart/2005/8/layout/hierarchy1"/>
    <dgm:cxn modelId="{565C1C16-04B9-B447-B0B5-9311970B3995}" type="presParOf" srcId="{6C7D3A7C-2161-8B4A-8770-C72F8633D4CA}" destId="{28A6C773-B7E4-A444-92F3-75E87B8A4083}" srcOrd="0" destOrd="0" presId="urn:microsoft.com/office/officeart/2005/8/layout/hierarchy1"/>
    <dgm:cxn modelId="{2FB7EB48-61BD-E545-8D41-B79FF03C10DE}" type="presParOf" srcId="{28A6C773-B7E4-A444-92F3-75E87B8A4083}" destId="{117BFAE0-16FB-E747-8A9B-225833F1DC03}" srcOrd="0" destOrd="0" presId="urn:microsoft.com/office/officeart/2005/8/layout/hierarchy1"/>
    <dgm:cxn modelId="{420E3C17-5CDD-4C43-BD86-3DB0EDDA83E4}" type="presParOf" srcId="{28A6C773-B7E4-A444-92F3-75E87B8A4083}" destId="{480AB6D3-4337-3942-BD5A-415FBE5C29C2}" srcOrd="1" destOrd="0" presId="urn:microsoft.com/office/officeart/2005/8/layout/hierarchy1"/>
    <dgm:cxn modelId="{1759F465-1A63-AC4F-A423-48182AA17FD3}" type="presParOf" srcId="{6C7D3A7C-2161-8B4A-8770-C72F8633D4CA}" destId="{4ACDB2CB-0776-7841-8280-469DEF7D2326}" srcOrd="1" destOrd="0" presId="urn:microsoft.com/office/officeart/2005/8/layout/hierarchy1"/>
    <dgm:cxn modelId="{652D7BA3-9DA0-014F-A4B9-7190A3C20C72}" type="presParOf" srcId="{B9671B66-245B-0247-91AF-F9182E7D2E88}" destId="{4210A31D-6D92-AF4D-8476-1174928E48E0}" srcOrd="2" destOrd="0" presId="urn:microsoft.com/office/officeart/2005/8/layout/hierarchy1"/>
    <dgm:cxn modelId="{FBF53E53-D71F-2842-8D08-EEB4F87C8EDF}" type="presParOf" srcId="{4210A31D-6D92-AF4D-8476-1174928E48E0}" destId="{A9D596A7-FC80-F648-A428-ED656C47FB80}" srcOrd="0" destOrd="0" presId="urn:microsoft.com/office/officeart/2005/8/layout/hierarchy1"/>
    <dgm:cxn modelId="{681612CD-905A-EA4D-B47F-476DB9CAC093}" type="presParOf" srcId="{A9D596A7-FC80-F648-A428-ED656C47FB80}" destId="{EE6D2F5C-4120-1E4F-A041-C57C86FCA0C2}" srcOrd="0" destOrd="0" presId="urn:microsoft.com/office/officeart/2005/8/layout/hierarchy1"/>
    <dgm:cxn modelId="{CE3D00B6-AC61-6C46-B73D-B3278428BCC5}" type="presParOf" srcId="{A9D596A7-FC80-F648-A428-ED656C47FB80}" destId="{0F3AE7A0-043F-DC42-9A9E-97AC26BAD14A}" srcOrd="1" destOrd="0" presId="urn:microsoft.com/office/officeart/2005/8/layout/hierarchy1"/>
    <dgm:cxn modelId="{6F30ACF3-4FCA-584A-928D-E921990122FF}" type="presParOf" srcId="{4210A31D-6D92-AF4D-8476-1174928E48E0}" destId="{DBE4DF54-C189-F240-A91D-8427505E11E3}"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4BE5CE-E661-4BC6-AC18-C3187672B4AD}" type="doc">
      <dgm:prSet loTypeId="urn:microsoft.com/office/officeart/2005/8/layout/vList5" loCatId="list" qsTypeId="urn:microsoft.com/office/officeart/2005/8/quickstyle/simple5" qsCatId="simple" csTypeId="urn:microsoft.com/office/officeart/2005/8/colors/colorful1#3" csCatId="colorful" phldr="1"/>
      <dgm:spPr/>
      <dgm:t>
        <a:bodyPr/>
        <a:lstStyle/>
        <a:p>
          <a:endParaRPr lang="en-US"/>
        </a:p>
      </dgm:t>
    </dgm:pt>
    <dgm:pt modelId="{D3739244-D886-45B9-AC8E-04CAFB4A893D}">
      <dgm:prSet/>
      <dgm:spPr>
        <a:solidFill>
          <a:srgbClr val="FF0000"/>
        </a:solidFill>
      </dgm:spPr>
      <dgm:t>
        <a:bodyPr/>
        <a:lstStyle/>
        <a:p>
          <a:r>
            <a:rPr lang="tr-TR" dirty="0"/>
            <a:t>Sağlıklı bir meslek seçimi için de aşağıdaki etkenlere dikkat etmeniz gerekir;</a:t>
          </a:r>
          <a:endParaRPr lang="en-US" dirty="0"/>
        </a:p>
      </dgm:t>
    </dgm:pt>
    <dgm:pt modelId="{1C46A344-EB21-4704-B1A1-23A148B6FF0A}" type="parTrans" cxnId="{16FCB49A-4D18-44A1-AEA5-9A668BA03CE8}">
      <dgm:prSet/>
      <dgm:spPr/>
      <dgm:t>
        <a:bodyPr/>
        <a:lstStyle/>
        <a:p>
          <a:endParaRPr lang="en-US"/>
        </a:p>
      </dgm:t>
    </dgm:pt>
    <dgm:pt modelId="{AFFB0798-6F7F-482B-8464-7006C4AEC4B1}" type="sibTrans" cxnId="{16FCB49A-4D18-44A1-AEA5-9A668BA03CE8}">
      <dgm:prSet/>
      <dgm:spPr/>
      <dgm:t>
        <a:bodyPr/>
        <a:lstStyle/>
        <a:p>
          <a:endParaRPr lang="en-US"/>
        </a:p>
      </dgm:t>
    </dgm:pt>
    <dgm:pt modelId="{81ED6F3C-F704-4D90-BEA7-DC2CF046DC2A}">
      <dgm:prSet/>
      <dgm:spPr/>
      <dgm:t>
        <a:bodyPr/>
        <a:lstStyle/>
        <a:p>
          <a:r>
            <a:rPr lang="en-US" dirty="0" err="1"/>
            <a:t>Mesleğin</a:t>
          </a:r>
          <a:r>
            <a:rPr lang="en-US" dirty="0"/>
            <a:t> </a:t>
          </a:r>
          <a:r>
            <a:rPr lang="en-US" dirty="0" err="1"/>
            <a:t>gerektirdiği</a:t>
          </a:r>
          <a:r>
            <a:rPr lang="en-US" dirty="0"/>
            <a:t> </a:t>
          </a:r>
          <a:r>
            <a:rPr lang="en-US" dirty="0" err="1"/>
            <a:t>özellikler</a:t>
          </a:r>
          <a:r>
            <a:rPr lang="en-US" dirty="0"/>
            <a:t>,</a:t>
          </a:r>
        </a:p>
      </dgm:t>
    </dgm:pt>
    <dgm:pt modelId="{F21F1A78-4E3E-436D-AC74-B67111907337}" type="parTrans" cxnId="{81033698-D25C-4A65-89E3-A2EB03A91159}">
      <dgm:prSet/>
      <dgm:spPr/>
      <dgm:t>
        <a:bodyPr/>
        <a:lstStyle/>
        <a:p>
          <a:endParaRPr lang="en-US"/>
        </a:p>
      </dgm:t>
    </dgm:pt>
    <dgm:pt modelId="{0B1740BF-3DD3-49F5-8954-ED1639214738}" type="sibTrans" cxnId="{81033698-D25C-4A65-89E3-A2EB03A91159}">
      <dgm:prSet/>
      <dgm:spPr/>
      <dgm:t>
        <a:bodyPr/>
        <a:lstStyle/>
        <a:p>
          <a:endParaRPr lang="en-US"/>
        </a:p>
      </dgm:t>
    </dgm:pt>
    <dgm:pt modelId="{79A5DC52-2D72-4E4D-8D38-D8C92A5A950B}">
      <dgm:prSet/>
      <dgm:spPr/>
      <dgm:t>
        <a:bodyPr/>
        <a:lstStyle/>
        <a:p>
          <a:r>
            <a:rPr lang="en-US"/>
            <a:t>Mesleğin gerektirdiği eğitim,</a:t>
          </a:r>
        </a:p>
      </dgm:t>
    </dgm:pt>
    <dgm:pt modelId="{94FA7DE5-3E3E-463B-9A2B-6CC31591E815}" type="parTrans" cxnId="{F0C390A9-C778-4553-8C1C-24395000390D}">
      <dgm:prSet/>
      <dgm:spPr/>
      <dgm:t>
        <a:bodyPr/>
        <a:lstStyle/>
        <a:p>
          <a:endParaRPr lang="en-US"/>
        </a:p>
      </dgm:t>
    </dgm:pt>
    <dgm:pt modelId="{7542C59A-68ED-4C57-981F-2041272855F5}" type="sibTrans" cxnId="{F0C390A9-C778-4553-8C1C-24395000390D}">
      <dgm:prSet/>
      <dgm:spPr/>
      <dgm:t>
        <a:bodyPr/>
        <a:lstStyle/>
        <a:p>
          <a:endParaRPr lang="en-US"/>
        </a:p>
      </dgm:t>
    </dgm:pt>
    <dgm:pt modelId="{2D6CA68A-DFDC-4E6A-94DD-85FF8A81C889}">
      <dgm:prSet/>
      <dgm:spPr/>
      <dgm:t>
        <a:bodyPr/>
        <a:lstStyle/>
        <a:p>
          <a:r>
            <a:rPr lang="es-ES" dirty="0" err="1"/>
            <a:t>Mesleğin</a:t>
          </a:r>
          <a:r>
            <a:rPr lang="es-ES" dirty="0"/>
            <a:t> </a:t>
          </a:r>
          <a:r>
            <a:rPr lang="es-ES" dirty="0" err="1"/>
            <a:t>çalışma</a:t>
          </a:r>
          <a:r>
            <a:rPr lang="es-ES" dirty="0"/>
            <a:t> </a:t>
          </a:r>
          <a:r>
            <a:rPr lang="es-ES" dirty="0" err="1"/>
            <a:t>ortam</a:t>
          </a:r>
          <a:r>
            <a:rPr lang="es-ES" dirty="0"/>
            <a:t> ve </a:t>
          </a:r>
          <a:r>
            <a:rPr lang="es-ES" dirty="0" err="1"/>
            <a:t>koşulları</a:t>
          </a:r>
          <a:r>
            <a:rPr lang="es-ES" dirty="0"/>
            <a:t>,</a:t>
          </a:r>
          <a:endParaRPr lang="en-US" dirty="0"/>
        </a:p>
      </dgm:t>
    </dgm:pt>
    <dgm:pt modelId="{DDDA3B85-6080-4B2F-9CAE-753EAF65B88D}" type="parTrans" cxnId="{D68A432E-0F50-4424-9855-F21092A9DA24}">
      <dgm:prSet/>
      <dgm:spPr/>
      <dgm:t>
        <a:bodyPr/>
        <a:lstStyle/>
        <a:p>
          <a:endParaRPr lang="en-US"/>
        </a:p>
      </dgm:t>
    </dgm:pt>
    <dgm:pt modelId="{421A4AB2-15F0-4458-9F9B-6E519E7CF1EF}" type="sibTrans" cxnId="{D68A432E-0F50-4424-9855-F21092A9DA24}">
      <dgm:prSet/>
      <dgm:spPr/>
      <dgm:t>
        <a:bodyPr/>
        <a:lstStyle/>
        <a:p>
          <a:endParaRPr lang="en-US"/>
        </a:p>
      </dgm:t>
    </dgm:pt>
    <dgm:pt modelId="{B4685EBC-4377-462A-BF27-741A809A25A6}">
      <dgm:prSet/>
      <dgm:spPr/>
      <dgm:t>
        <a:bodyPr/>
        <a:lstStyle/>
        <a:p>
          <a:r>
            <a:rPr lang="en-US"/>
            <a:t>Mesleğin iş bulma olanakları,</a:t>
          </a:r>
        </a:p>
      </dgm:t>
    </dgm:pt>
    <dgm:pt modelId="{6E21C6DC-142C-45D7-9EC2-4645E97EB448}" type="parTrans" cxnId="{3452AB83-2856-446F-99DE-34B2B9AD6079}">
      <dgm:prSet/>
      <dgm:spPr/>
      <dgm:t>
        <a:bodyPr/>
        <a:lstStyle/>
        <a:p>
          <a:endParaRPr lang="en-US"/>
        </a:p>
      </dgm:t>
    </dgm:pt>
    <dgm:pt modelId="{EBBC19EF-7BD5-42A6-B643-7242BA39F3CC}" type="sibTrans" cxnId="{3452AB83-2856-446F-99DE-34B2B9AD6079}">
      <dgm:prSet/>
      <dgm:spPr/>
      <dgm:t>
        <a:bodyPr/>
        <a:lstStyle/>
        <a:p>
          <a:endParaRPr lang="en-US"/>
        </a:p>
      </dgm:t>
    </dgm:pt>
    <dgm:pt modelId="{63471234-6A65-4DAD-93BE-E9BB5C26740D}">
      <dgm:prSet/>
      <dgm:spPr/>
      <dgm:t>
        <a:bodyPr/>
        <a:lstStyle/>
        <a:p>
          <a:r>
            <a:rPr lang="en-US" dirty="0" err="1"/>
            <a:t>Meslekte</a:t>
          </a:r>
          <a:r>
            <a:rPr lang="en-US" dirty="0"/>
            <a:t> </a:t>
          </a:r>
          <a:r>
            <a:rPr lang="en-US" dirty="0" err="1"/>
            <a:t>ilerleme</a:t>
          </a:r>
          <a:r>
            <a:rPr lang="en-US" dirty="0"/>
            <a:t> </a:t>
          </a:r>
          <a:r>
            <a:rPr lang="en-US" dirty="0" err="1"/>
            <a:t>ve</a:t>
          </a:r>
          <a:r>
            <a:rPr lang="en-US" dirty="0"/>
            <a:t> </a:t>
          </a:r>
          <a:r>
            <a:rPr lang="en-US" dirty="0" err="1"/>
            <a:t>emeklilik</a:t>
          </a:r>
          <a:r>
            <a:rPr lang="en-US" dirty="0"/>
            <a:t> </a:t>
          </a:r>
          <a:r>
            <a:rPr lang="en-US" dirty="0" err="1"/>
            <a:t>koşulları</a:t>
          </a:r>
          <a:endParaRPr lang="en-US" dirty="0"/>
        </a:p>
      </dgm:t>
    </dgm:pt>
    <dgm:pt modelId="{EE2B9D95-61F5-4BD5-B718-B68651254AB4}" type="parTrans" cxnId="{A7EC1E8A-F406-457C-BE3E-7ACF52A4A8DE}">
      <dgm:prSet/>
      <dgm:spPr/>
      <dgm:t>
        <a:bodyPr/>
        <a:lstStyle/>
        <a:p>
          <a:endParaRPr lang="en-US"/>
        </a:p>
      </dgm:t>
    </dgm:pt>
    <dgm:pt modelId="{8868ABB3-395E-4889-B046-118147BB1A48}" type="sibTrans" cxnId="{A7EC1E8A-F406-457C-BE3E-7ACF52A4A8DE}">
      <dgm:prSet/>
      <dgm:spPr/>
      <dgm:t>
        <a:bodyPr/>
        <a:lstStyle/>
        <a:p>
          <a:endParaRPr lang="en-US"/>
        </a:p>
      </dgm:t>
    </dgm:pt>
    <dgm:pt modelId="{FA34D5D0-5782-6A4C-B0B4-42B9F7C75A2A}" type="pres">
      <dgm:prSet presAssocID="{494BE5CE-E661-4BC6-AC18-C3187672B4AD}" presName="Name0" presStyleCnt="0">
        <dgm:presLayoutVars>
          <dgm:dir/>
          <dgm:animLvl val="lvl"/>
          <dgm:resizeHandles val="exact"/>
        </dgm:presLayoutVars>
      </dgm:prSet>
      <dgm:spPr/>
      <dgm:t>
        <a:bodyPr/>
        <a:lstStyle/>
        <a:p>
          <a:endParaRPr lang="tr-TR"/>
        </a:p>
      </dgm:t>
    </dgm:pt>
    <dgm:pt modelId="{EE6B049C-A072-F243-A5AE-9048B2711BF2}" type="pres">
      <dgm:prSet presAssocID="{D3739244-D886-45B9-AC8E-04CAFB4A893D}" presName="linNode" presStyleCnt="0"/>
      <dgm:spPr/>
    </dgm:pt>
    <dgm:pt modelId="{46E3DCA6-0135-AB4D-9FFD-2670E638BF02}" type="pres">
      <dgm:prSet presAssocID="{D3739244-D886-45B9-AC8E-04CAFB4A893D}" presName="parentText" presStyleLbl="node1" presStyleIdx="0" presStyleCnt="6" custScaleX="268823" custScaleY="163257">
        <dgm:presLayoutVars>
          <dgm:chMax val="1"/>
          <dgm:bulletEnabled val="1"/>
        </dgm:presLayoutVars>
      </dgm:prSet>
      <dgm:spPr/>
      <dgm:t>
        <a:bodyPr/>
        <a:lstStyle/>
        <a:p>
          <a:endParaRPr lang="tr-TR"/>
        </a:p>
      </dgm:t>
    </dgm:pt>
    <dgm:pt modelId="{1899127B-5014-754F-AD36-837A96EA739C}" type="pres">
      <dgm:prSet presAssocID="{AFFB0798-6F7F-482B-8464-7006C4AEC4B1}" presName="sp" presStyleCnt="0"/>
      <dgm:spPr/>
    </dgm:pt>
    <dgm:pt modelId="{BFA463CA-034E-D248-9AC0-86256034D4F7}" type="pres">
      <dgm:prSet presAssocID="{81ED6F3C-F704-4D90-BEA7-DC2CF046DC2A}" presName="linNode" presStyleCnt="0"/>
      <dgm:spPr/>
    </dgm:pt>
    <dgm:pt modelId="{94EB6EF5-B89C-DF42-A194-CE9A86893481}" type="pres">
      <dgm:prSet presAssocID="{81ED6F3C-F704-4D90-BEA7-DC2CF046DC2A}" presName="parentText" presStyleLbl="node1" presStyleIdx="1" presStyleCnt="6" custScaleX="138151" custScaleY="95092" custLinFactNeighborX="74596" custLinFactNeighborY="11387">
        <dgm:presLayoutVars>
          <dgm:chMax val="1"/>
          <dgm:bulletEnabled val="1"/>
        </dgm:presLayoutVars>
      </dgm:prSet>
      <dgm:spPr/>
      <dgm:t>
        <a:bodyPr/>
        <a:lstStyle/>
        <a:p>
          <a:endParaRPr lang="tr-TR"/>
        </a:p>
      </dgm:t>
    </dgm:pt>
    <dgm:pt modelId="{3B4545D5-0DC2-B648-A618-8D340ACA04AC}" type="pres">
      <dgm:prSet presAssocID="{0B1740BF-3DD3-49F5-8954-ED1639214738}" presName="sp" presStyleCnt="0"/>
      <dgm:spPr/>
    </dgm:pt>
    <dgm:pt modelId="{2238CAB6-69BE-D54D-8238-6485E8463E48}" type="pres">
      <dgm:prSet presAssocID="{79A5DC52-2D72-4E4D-8D38-D8C92A5A950B}" presName="linNode" presStyleCnt="0"/>
      <dgm:spPr/>
    </dgm:pt>
    <dgm:pt modelId="{BEE7E375-5E77-9D43-92D3-F63BA0F66D66}" type="pres">
      <dgm:prSet presAssocID="{79A5DC52-2D72-4E4D-8D38-D8C92A5A950B}" presName="parentText" presStyleLbl="node1" presStyleIdx="2" presStyleCnt="6" custScaleX="136868" custScaleY="96862" custLinFactNeighborX="73104" custLinFactNeighborY="170">
        <dgm:presLayoutVars>
          <dgm:chMax val="1"/>
          <dgm:bulletEnabled val="1"/>
        </dgm:presLayoutVars>
      </dgm:prSet>
      <dgm:spPr/>
      <dgm:t>
        <a:bodyPr/>
        <a:lstStyle/>
        <a:p>
          <a:endParaRPr lang="tr-TR"/>
        </a:p>
      </dgm:t>
    </dgm:pt>
    <dgm:pt modelId="{21CDCDBE-AC4C-3641-9A98-7121853A31DF}" type="pres">
      <dgm:prSet presAssocID="{7542C59A-68ED-4C57-981F-2041272855F5}" presName="sp" presStyleCnt="0"/>
      <dgm:spPr/>
    </dgm:pt>
    <dgm:pt modelId="{DC7640B3-4770-B64C-96A2-58CFF7657F79}" type="pres">
      <dgm:prSet presAssocID="{2D6CA68A-DFDC-4E6A-94DD-85FF8A81C889}" presName="linNode" presStyleCnt="0"/>
      <dgm:spPr/>
    </dgm:pt>
    <dgm:pt modelId="{4C36D74A-8929-544F-8C8C-6E3CC73BD819}" type="pres">
      <dgm:prSet presAssocID="{2D6CA68A-DFDC-4E6A-94DD-85FF8A81C889}" presName="parentText" presStyleLbl="node1" presStyleIdx="3" presStyleCnt="6" custScaleX="130438" custScaleY="85733" custLinFactNeighborX="76426" custLinFactNeighborY="1480">
        <dgm:presLayoutVars>
          <dgm:chMax val="1"/>
          <dgm:bulletEnabled val="1"/>
        </dgm:presLayoutVars>
      </dgm:prSet>
      <dgm:spPr/>
      <dgm:t>
        <a:bodyPr/>
        <a:lstStyle/>
        <a:p>
          <a:endParaRPr lang="tr-TR"/>
        </a:p>
      </dgm:t>
    </dgm:pt>
    <dgm:pt modelId="{2F0EB4D6-7BE9-E541-B5BB-92D84D89A68E}" type="pres">
      <dgm:prSet presAssocID="{421A4AB2-15F0-4458-9F9B-6E519E7CF1EF}" presName="sp" presStyleCnt="0"/>
      <dgm:spPr/>
    </dgm:pt>
    <dgm:pt modelId="{5C860488-B09B-8348-912A-3DB6A4F63418}" type="pres">
      <dgm:prSet presAssocID="{B4685EBC-4377-462A-BF27-741A809A25A6}" presName="linNode" presStyleCnt="0"/>
      <dgm:spPr/>
    </dgm:pt>
    <dgm:pt modelId="{644FF5A4-AF57-C64C-A6D5-1951B79748FB}" type="pres">
      <dgm:prSet presAssocID="{B4685EBC-4377-462A-BF27-741A809A25A6}" presName="parentText" presStyleLbl="node1" presStyleIdx="4" presStyleCnt="6" custScaleX="135486" custScaleY="98270" custLinFactNeighborX="76426" custLinFactNeighborY="-3032">
        <dgm:presLayoutVars>
          <dgm:chMax val="1"/>
          <dgm:bulletEnabled val="1"/>
        </dgm:presLayoutVars>
      </dgm:prSet>
      <dgm:spPr/>
      <dgm:t>
        <a:bodyPr/>
        <a:lstStyle/>
        <a:p>
          <a:endParaRPr lang="tr-TR"/>
        </a:p>
      </dgm:t>
    </dgm:pt>
    <dgm:pt modelId="{D7938972-B1AC-D841-A564-FAF231A2101B}" type="pres">
      <dgm:prSet presAssocID="{EBBC19EF-7BD5-42A6-B643-7242BA39F3CC}" presName="sp" presStyleCnt="0"/>
      <dgm:spPr/>
    </dgm:pt>
    <dgm:pt modelId="{B8C95AF7-D810-6648-8CC3-E6E33FCFB367}" type="pres">
      <dgm:prSet presAssocID="{63471234-6A65-4DAD-93BE-E9BB5C26740D}" presName="linNode" presStyleCnt="0"/>
      <dgm:spPr/>
    </dgm:pt>
    <dgm:pt modelId="{79A36DCB-B55C-B14B-98F2-8AF8B0892891}" type="pres">
      <dgm:prSet presAssocID="{63471234-6A65-4DAD-93BE-E9BB5C26740D}" presName="parentText" presStyleLbl="node1" presStyleIdx="5" presStyleCnt="6" custScaleX="134491" custLinFactNeighborX="76426" custLinFactNeighborY="3101">
        <dgm:presLayoutVars>
          <dgm:chMax val="1"/>
          <dgm:bulletEnabled val="1"/>
        </dgm:presLayoutVars>
      </dgm:prSet>
      <dgm:spPr/>
      <dgm:t>
        <a:bodyPr/>
        <a:lstStyle/>
        <a:p>
          <a:endParaRPr lang="tr-TR"/>
        </a:p>
      </dgm:t>
    </dgm:pt>
  </dgm:ptLst>
  <dgm:cxnLst>
    <dgm:cxn modelId="{31798DB4-F823-2945-8545-85EAFE903609}" type="presOf" srcId="{D3739244-D886-45B9-AC8E-04CAFB4A893D}" destId="{46E3DCA6-0135-AB4D-9FFD-2670E638BF02}" srcOrd="0" destOrd="0" presId="urn:microsoft.com/office/officeart/2005/8/layout/vList5"/>
    <dgm:cxn modelId="{6CA9B234-BC39-3548-9524-3F7468A3BA04}" type="presOf" srcId="{79A5DC52-2D72-4E4D-8D38-D8C92A5A950B}" destId="{BEE7E375-5E77-9D43-92D3-F63BA0F66D66}" srcOrd="0" destOrd="0" presId="urn:microsoft.com/office/officeart/2005/8/layout/vList5"/>
    <dgm:cxn modelId="{3452AB83-2856-446F-99DE-34B2B9AD6079}" srcId="{494BE5CE-E661-4BC6-AC18-C3187672B4AD}" destId="{B4685EBC-4377-462A-BF27-741A809A25A6}" srcOrd="4" destOrd="0" parTransId="{6E21C6DC-142C-45D7-9EC2-4645E97EB448}" sibTransId="{EBBC19EF-7BD5-42A6-B643-7242BA39F3CC}"/>
    <dgm:cxn modelId="{A7EC1E8A-F406-457C-BE3E-7ACF52A4A8DE}" srcId="{494BE5CE-E661-4BC6-AC18-C3187672B4AD}" destId="{63471234-6A65-4DAD-93BE-E9BB5C26740D}" srcOrd="5" destOrd="0" parTransId="{EE2B9D95-61F5-4BD5-B718-B68651254AB4}" sibTransId="{8868ABB3-395E-4889-B046-118147BB1A48}"/>
    <dgm:cxn modelId="{F0C390A9-C778-4553-8C1C-24395000390D}" srcId="{494BE5CE-E661-4BC6-AC18-C3187672B4AD}" destId="{79A5DC52-2D72-4E4D-8D38-D8C92A5A950B}" srcOrd="2" destOrd="0" parTransId="{94FA7DE5-3E3E-463B-9A2B-6CC31591E815}" sibTransId="{7542C59A-68ED-4C57-981F-2041272855F5}"/>
    <dgm:cxn modelId="{81033698-D25C-4A65-89E3-A2EB03A91159}" srcId="{494BE5CE-E661-4BC6-AC18-C3187672B4AD}" destId="{81ED6F3C-F704-4D90-BEA7-DC2CF046DC2A}" srcOrd="1" destOrd="0" parTransId="{F21F1A78-4E3E-436D-AC74-B67111907337}" sibTransId="{0B1740BF-3DD3-49F5-8954-ED1639214738}"/>
    <dgm:cxn modelId="{D68A432E-0F50-4424-9855-F21092A9DA24}" srcId="{494BE5CE-E661-4BC6-AC18-C3187672B4AD}" destId="{2D6CA68A-DFDC-4E6A-94DD-85FF8A81C889}" srcOrd="3" destOrd="0" parTransId="{DDDA3B85-6080-4B2F-9CAE-753EAF65B88D}" sibTransId="{421A4AB2-15F0-4458-9F9B-6E519E7CF1EF}"/>
    <dgm:cxn modelId="{B72B7F37-45FC-8E41-BCDB-F5534EF37E6E}" type="presOf" srcId="{2D6CA68A-DFDC-4E6A-94DD-85FF8A81C889}" destId="{4C36D74A-8929-544F-8C8C-6E3CC73BD819}" srcOrd="0" destOrd="0" presId="urn:microsoft.com/office/officeart/2005/8/layout/vList5"/>
    <dgm:cxn modelId="{84C4CA4C-9F6C-2347-8CE3-0CBEB537C30D}" type="presOf" srcId="{494BE5CE-E661-4BC6-AC18-C3187672B4AD}" destId="{FA34D5D0-5782-6A4C-B0B4-42B9F7C75A2A}" srcOrd="0" destOrd="0" presId="urn:microsoft.com/office/officeart/2005/8/layout/vList5"/>
    <dgm:cxn modelId="{4BA88EA6-0059-1E42-969A-B3ABE42E322E}" type="presOf" srcId="{B4685EBC-4377-462A-BF27-741A809A25A6}" destId="{644FF5A4-AF57-C64C-A6D5-1951B79748FB}" srcOrd="0" destOrd="0" presId="urn:microsoft.com/office/officeart/2005/8/layout/vList5"/>
    <dgm:cxn modelId="{9D7E96E5-52E3-1B42-8369-2ABDA697E424}" type="presOf" srcId="{63471234-6A65-4DAD-93BE-E9BB5C26740D}" destId="{79A36DCB-B55C-B14B-98F2-8AF8B0892891}" srcOrd="0" destOrd="0" presId="urn:microsoft.com/office/officeart/2005/8/layout/vList5"/>
    <dgm:cxn modelId="{7846069B-1DBF-CB4A-ABE2-DE94874F970B}" type="presOf" srcId="{81ED6F3C-F704-4D90-BEA7-DC2CF046DC2A}" destId="{94EB6EF5-B89C-DF42-A194-CE9A86893481}" srcOrd="0" destOrd="0" presId="urn:microsoft.com/office/officeart/2005/8/layout/vList5"/>
    <dgm:cxn modelId="{16FCB49A-4D18-44A1-AEA5-9A668BA03CE8}" srcId="{494BE5CE-E661-4BC6-AC18-C3187672B4AD}" destId="{D3739244-D886-45B9-AC8E-04CAFB4A893D}" srcOrd="0" destOrd="0" parTransId="{1C46A344-EB21-4704-B1A1-23A148B6FF0A}" sibTransId="{AFFB0798-6F7F-482B-8464-7006C4AEC4B1}"/>
    <dgm:cxn modelId="{E8F9C1B6-5125-E948-9332-CC8477624A52}" type="presParOf" srcId="{FA34D5D0-5782-6A4C-B0B4-42B9F7C75A2A}" destId="{EE6B049C-A072-F243-A5AE-9048B2711BF2}" srcOrd="0" destOrd="0" presId="urn:microsoft.com/office/officeart/2005/8/layout/vList5"/>
    <dgm:cxn modelId="{BE0F284C-45B5-6E4F-BF9A-7390306562FF}" type="presParOf" srcId="{EE6B049C-A072-F243-A5AE-9048B2711BF2}" destId="{46E3DCA6-0135-AB4D-9FFD-2670E638BF02}" srcOrd="0" destOrd="0" presId="urn:microsoft.com/office/officeart/2005/8/layout/vList5"/>
    <dgm:cxn modelId="{C621D675-1BFE-1049-A745-5E25B6AC334E}" type="presParOf" srcId="{FA34D5D0-5782-6A4C-B0B4-42B9F7C75A2A}" destId="{1899127B-5014-754F-AD36-837A96EA739C}" srcOrd="1" destOrd="0" presId="urn:microsoft.com/office/officeart/2005/8/layout/vList5"/>
    <dgm:cxn modelId="{69B24F77-E0D9-374F-9D06-563E528FC666}" type="presParOf" srcId="{FA34D5D0-5782-6A4C-B0B4-42B9F7C75A2A}" destId="{BFA463CA-034E-D248-9AC0-86256034D4F7}" srcOrd="2" destOrd="0" presId="urn:microsoft.com/office/officeart/2005/8/layout/vList5"/>
    <dgm:cxn modelId="{1A8140E9-9745-B44B-87D1-60EFCADA9CBD}" type="presParOf" srcId="{BFA463CA-034E-D248-9AC0-86256034D4F7}" destId="{94EB6EF5-B89C-DF42-A194-CE9A86893481}" srcOrd="0" destOrd="0" presId="urn:microsoft.com/office/officeart/2005/8/layout/vList5"/>
    <dgm:cxn modelId="{6681E6D1-E989-E64D-A121-69DF128E53A4}" type="presParOf" srcId="{FA34D5D0-5782-6A4C-B0B4-42B9F7C75A2A}" destId="{3B4545D5-0DC2-B648-A618-8D340ACA04AC}" srcOrd="3" destOrd="0" presId="urn:microsoft.com/office/officeart/2005/8/layout/vList5"/>
    <dgm:cxn modelId="{93264442-FF32-4042-B7B0-16BC84BDADED}" type="presParOf" srcId="{FA34D5D0-5782-6A4C-B0B4-42B9F7C75A2A}" destId="{2238CAB6-69BE-D54D-8238-6485E8463E48}" srcOrd="4" destOrd="0" presId="urn:microsoft.com/office/officeart/2005/8/layout/vList5"/>
    <dgm:cxn modelId="{6D03A636-3067-9A42-95B0-4BF4BF2613C7}" type="presParOf" srcId="{2238CAB6-69BE-D54D-8238-6485E8463E48}" destId="{BEE7E375-5E77-9D43-92D3-F63BA0F66D66}" srcOrd="0" destOrd="0" presId="urn:microsoft.com/office/officeart/2005/8/layout/vList5"/>
    <dgm:cxn modelId="{AD20A453-D7E0-F54C-8BD6-6CF5EEF3EA87}" type="presParOf" srcId="{FA34D5D0-5782-6A4C-B0B4-42B9F7C75A2A}" destId="{21CDCDBE-AC4C-3641-9A98-7121853A31DF}" srcOrd="5" destOrd="0" presId="urn:microsoft.com/office/officeart/2005/8/layout/vList5"/>
    <dgm:cxn modelId="{15FD3C9E-9F4B-5B47-B574-D150776505D1}" type="presParOf" srcId="{FA34D5D0-5782-6A4C-B0B4-42B9F7C75A2A}" destId="{DC7640B3-4770-B64C-96A2-58CFF7657F79}" srcOrd="6" destOrd="0" presId="urn:microsoft.com/office/officeart/2005/8/layout/vList5"/>
    <dgm:cxn modelId="{FE6510F7-7E9D-A443-B33A-49BEEA61CF1D}" type="presParOf" srcId="{DC7640B3-4770-B64C-96A2-58CFF7657F79}" destId="{4C36D74A-8929-544F-8C8C-6E3CC73BD819}" srcOrd="0" destOrd="0" presId="urn:microsoft.com/office/officeart/2005/8/layout/vList5"/>
    <dgm:cxn modelId="{7266C461-7AF5-234E-953D-B15EC931FE49}" type="presParOf" srcId="{FA34D5D0-5782-6A4C-B0B4-42B9F7C75A2A}" destId="{2F0EB4D6-7BE9-E541-B5BB-92D84D89A68E}" srcOrd="7" destOrd="0" presId="urn:microsoft.com/office/officeart/2005/8/layout/vList5"/>
    <dgm:cxn modelId="{A14AA486-EE2D-4C49-82D4-0820673996EF}" type="presParOf" srcId="{FA34D5D0-5782-6A4C-B0B4-42B9F7C75A2A}" destId="{5C860488-B09B-8348-912A-3DB6A4F63418}" srcOrd="8" destOrd="0" presId="urn:microsoft.com/office/officeart/2005/8/layout/vList5"/>
    <dgm:cxn modelId="{38586BAE-A3BF-4D4C-9734-E460E08FB852}" type="presParOf" srcId="{5C860488-B09B-8348-912A-3DB6A4F63418}" destId="{644FF5A4-AF57-C64C-A6D5-1951B79748FB}" srcOrd="0" destOrd="0" presId="urn:microsoft.com/office/officeart/2005/8/layout/vList5"/>
    <dgm:cxn modelId="{A9173B3A-EEE5-0A48-84A8-CD521DCF6EA8}" type="presParOf" srcId="{FA34D5D0-5782-6A4C-B0B4-42B9F7C75A2A}" destId="{D7938972-B1AC-D841-A564-FAF231A2101B}" srcOrd="9" destOrd="0" presId="urn:microsoft.com/office/officeart/2005/8/layout/vList5"/>
    <dgm:cxn modelId="{E9B608DB-F8D2-664B-9311-FC39F6E8DBAF}" type="presParOf" srcId="{FA34D5D0-5782-6A4C-B0B4-42B9F7C75A2A}" destId="{B8C95AF7-D810-6648-8CC3-E6E33FCFB367}" srcOrd="10" destOrd="0" presId="urn:microsoft.com/office/officeart/2005/8/layout/vList5"/>
    <dgm:cxn modelId="{F063B015-D265-2241-83B9-8C167CC4100E}" type="presParOf" srcId="{B8C95AF7-D810-6648-8CC3-E6E33FCFB367}" destId="{79A36DCB-B55C-B14B-98F2-8AF8B0892891}" srcOrd="0"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9B2FCA-2A3A-C744-A968-6EBC7A483ABF}">
      <dsp:nvSpPr>
        <dsp:cNvPr id="0" name=""/>
        <dsp:cNvSpPr/>
      </dsp:nvSpPr>
      <dsp:spPr>
        <a:xfrm>
          <a:off x="0" y="1479338"/>
          <a:ext cx="1938146" cy="12307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C41CF-8995-E540-A731-0BEAE6397C10}">
      <dsp:nvSpPr>
        <dsp:cNvPr id="0" name=""/>
        <dsp:cNvSpPr/>
      </dsp:nvSpPr>
      <dsp:spPr>
        <a:xfrm>
          <a:off x="215349" y="1683920"/>
          <a:ext cx="1938146" cy="123072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a:t>İlgilerimiz</a:t>
          </a:r>
          <a:r>
            <a:rPr lang="tr-TR" sz="2100" kern="1200"/>
            <a:t> </a:t>
          </a:r>
          <a:endParaRPr lang="en-US" sz="2100" kern="1200"/>
        </a:p>
      </dsp:txBody>
      <dsp:txXfrm>
        <a:off x="215349" y="1683920"/>
        <a:ext cx="1938146" cy="1230722"/>
      </dsp:txXfrm>
    </dsp:sp>
    <dsp:sp modelId="{117BFAE0-16FB-E747-8A9B-225833F1DC03}">
      <dsp:nvSpPr>
        <dsp:cNvPr id="0" name=""/>
        <dsp:cNvSpPr/>
      </dsp:nvSpPr>
      <dsp:spPr>
        <a:xfrm>
          <a:off x="2368845" y="1479338"/>
          <a:ext cx="1938146" cy="12307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0AB6D3-4337-3942-BD5A-415FBE5C29C2}">
      <dsp:nvSpPr>
        <dsp:cNvPr id="0" name=""/>
        <dsp:cNvSpPr/>
      </dsp:nvSpPr>
      <dsp:spPr>
        <a:xfrm>
          <a:off x="2584195" y="1683920"/>
          <a:ext cx="1938146" cy="123072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a:t>Yeteneklerimiz</a:t>
          </a:r>
          <a:endParaRPr lang="en-US" sz="2100" kern="1200"/>
        </a:p>
      </dsp:txBody>
      <dsp:txXfrm>
        <a:off x="2584195" y="1683920"/>
        <a:ext cx="1938146" cy="1230722"/>
      </dsp:txXfrm>
    </dsp:sp>
    <dsp:sp modelId="{EE6D2F5C-4120-1E4F-A041-C57C86FCA0C2}">
      <dsp:nvSpPr>
        <dsp:cNvPr id="0" name=""/>
        <dsp:cNvSpPr/>
      </dsp:nvSpPr>
      <dsp:spPr>
        <a:xfrm>
          <a:off x="4564420" y="1664722"/>
          <a:ext cx="1938146" cy="12307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3AE7A0-043F-DC42-9A9E-97AC26BAD14A}">
      <dsp:nvSpPr>
        <dsp:cNvPr id="0" name=""/>
        <dsp:cNvSpPr/>
      </dsp:nvSpPr>
      <dsp:spPr>
        <a:xfrm>
          <a:off x="4779770" y="1869304"/>
          <a:ext cx="1938146" cy="1230722"/>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b="1" kern="1200" dirty="0"/>
            <a:t>Değerlerimiz</a:t>
          </a:r>
          <a:endParaRPr lang="en-US" sz="2100" kern="1200" dirty="0"/>
        </a:p>
      </dsp:txBody>
      <dsp:txXfrm>
        <a:off x="4779770" y="1869304"/>
        <a:ext cx="1938146" cy="12307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E3DCA6-0135-AB4D-9FFD-2670E638BF02}">
      <dsp:nvSpPr>
        <dsp:cNvPr id="0" name=""/>
        <dsp:cNvSpPr/>
      </dsp:nvSpPr>
      <dsp:spPr>
        <a:xfrm>
          <a:off x="117771" y="3115"/>
          <a:ext cx="6666504" cy="1410747"/>
        </a:xfrm>
        <a:prstGeom prst="roundRect">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tr-TR" sz="2100" kern="1200" dirty="0"/>
            <a:t>Sağlıklı bir meslek seçimi için de aşağıdaki etkenlere dikkat etmeniz gerekir;</a:t>
          </a:r>
          <a:endParaRPr lang="en-US" sz="2100" kern="1200" dirty="0"/>
        </a:p>
      </dsp:txBody>
      <dsp:txXfrm>
        <a:off x="117771" y="3115"/>
        <a:ext cx="6666504" cy="1410747"/>
      </dsp:txXfrm>
    </dsp:sp>
    <dsp:sp modelId="{94EB6EF5-B89C-DF42-A194-CE9A86893481}">
      <dsp:nvSpPr>
        <dsp:cNvPr id="0" name=""/>
        <dsp:cNvSpPr/>
      </dsp:nvSpPr>
      <dsp:spPr>
        <a:xfrm>
          <a:off x="1971285" y="1555467"/>
          <a:ext cx="3432688" cy="82171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a:t>Mesleğin</a:t>
          </a:r>
          <a:r>
            <a:rPr lang="en-US" sz="2000" kern="1200" dirty="0"/>
            <a:t> </a:t>
          </a:r>
          <a:r>
            <a:rPr lang="en-US" sz="2000" kern="1200" dirty="0" err="1"/>
            <a:t>gerektirdiği</a:t>
          </a:r>
          <a:r>
            <a:rPr lang="en-US" sz="2000" kern="1200" dirty="0"/>
            <a:t> </a:t>
          </a:r>
          <a:r>
            <a:rPr lang="en-US" sz="2000" kern="1200" dirty="0" err="1"/>
            <a:t>özellikler</a:t>
          </a:r>
          <a:r>
            <a:rPr lang="en-US" sz="2000" kern="1200" dirty="0"/>
            <a:t>,</a:t>
          </a:r>
        </a:p>
      </dsp:txBody>
      <dsp:txXfrm>
        <a:off x="1971285" y="1555467"/>
        <a:ext cx="3432688" cy="821715"/>
      </dsp:txXfrm>
    </dsp:sp>
    <dsp:sp modelId="{BEE7E375-5E77-9D43-92D3-F63BA0F66D66}">
      <dsp:nvSpPr>
        <dsp:cNvPr id="0" name=""/>
        <dsp:cNvSpPr/>
      </dsp:nvSpPr>
      <dsp:spPr>
        <a:xfrm>
          <a:off x="1934213" y="2323460"/>
          <a:ext cx="3400809" cy="83701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a:t>Mesleğin gerektirdiği eğitim,</a:t>
          </a:r>
        </a:p>
      </dsp:txBody>
      <dsp:txXfrm>
        <a:off x="1934213" y="2323460"/>
        <a:ext cx="3400809" cy="837010"/>
      </dsp:txXfrm>
    </dsp:sp>
    <dsp:sp modelId="{4C36D74A-8929-544F-8C8C-6E3CC73BD819}">
      <dsp:nvSpPr>
        <dsp:cNvPr id="0" name=""/>
        <dsp:cNvSpPr/>
      </dsp:nvSpPr>
      <dsp:spPr>
        <a:xfrm>
          <a:off x="2016756" y="3214996"/>
          <a:ext cx="3241041" cy="740841"/>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err="1"/>
            <a:t>Mesleğin</a:t>
          </a:r>
          <a:r>
            <a:rPr lang="es-ES" sz="2000" kern="1200" dirty="0"/>
            <a:t> </a:t>
          </a:r>
          <a:r>
            <a:rPr lang="es-ES" sz="2000" kern="1200" dirty="0" err="1"/>
            <a:t>çalışma</a:t>
          </a:r>
          <a:r>
            <a:rPr lang="es-ES" sz="2000" kern="1200" dirty="0"/>
            <a:t> </a:t>
          </a:r>
          <a:r>
            <a:rPr lang="es-ES" sz="2000" kern="1200" dirty="0" err="1"/>
            <a:t>ortam</a:t>
          </a:r>
          <a:r>
            <a:rPr lang="es-ES" sz="2000" kern="1200" dirty="0"/>
            <a:t> ve </a:t>
          </a:r>
          <a:r>
            <a:rPr lang="es-ES" sz="2000" kern="1200" dirty="0" err="1"/>
            <a:t>koşulları</a:t>
          </a:r>
          <a:r>
            <a:rPr lang="es-ES" sz="2000" kern="1200" dirty="0"/>
            <a:t>,</a:t>
          </a:r>
          <a:endParaRPr lang="en-US" sz="2000" kern="1200" dirty="0"/>
        </a:p>
      </dsp:txBody>
      <dsp:txXfrm>
        <a:off x="2016756" y="3214996"/>
        <a:ext cx="3241041" cy="740841"/>
      </dsp:txXfrm>
    </dsp:sp>
    <dsp:sp modelId="{644FF5A4-AF57-C64C-A6D5-1951B79748FB}">
      <dsp:nvSpPr>
        <dsp:cNvPr id="0" name=""/>
        <dsp:cNvSpPr/>
      </dsp:nvSpPr>
      <dsp:spPr>
        <a:xfrm>
          <a:off x="2016756" y="3960055"/>
          <a:ext cx="3366470" cy="849177"/>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a:t>Mesleğin iş bulma olanakları,</a:t>
          </a:r>
        </a:p>
      </dsp:txBody>
      <dsp:txXfrm>
        <a:off x="2016756" y="3960055"/>
        <a:ext cx="3366470" cy="849177"/>
      </dsp:txXfrm>
    </dsp:sp>
    <dsp:sp modelId="{79A36DCB-B55C-B14B-98F2-8AF8B0892891}">
      <dsp:nvSpPr>
        <dsp:cNvPr id="0" name=""/>
        <dsp:cNvSpPr/>
      </dsp:nvSpPr>
      <dsp:spPr>
        <a:xfrm>
          <a:off x="2016756" y="4881755"/>
          <a:ext cx="3341747" cy="86412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err="1"/>
            <a:t>Meslekte</a:t>
          </a:r>
          <a:r>
            <a:rPr lang="en-US" sz="2000" kern="1200" dirty="0"/>
            <a:t> </a:t>
          </a:r>
          <a:r>
            <a:rPr lang="en-US" sz="2000" kern="1200" dirty="0" err="1"/>
            <a:t>ilerleme</a:t>
          </a:r>
          <a:r>
            <a:rPr lang="en-US" sz="2000" kern="1200" dirty="0"/>
            <a:t> </a:t>
          </a:r>
          <a:r>
            <a:rPr lang="en-US" sz="2000" kern="1200" dirty="0" err="1"/>
            <a:t>ve</a:t>
          </a:r>
          <a:r>
            <a:rPr lang="en-US" sz="2000" kern="1200" dirty="0"/>
            <a:t> </a:t>
          </a:r>
          <a:r>
            <a:rPr lang="en-US" sz="2000" kern="1200" dirty="0" err="1"/>
            <a:t>emeklilik</a:t>
          </a:r>
          <a:r>
            <a:rPr lang="en-US" sz="2000" kern="1200" dirty="0"/>
            <a:t> </a:t>
          </a:r>
          <a:r>
            <a:rPr lang="en-US" sz="2000" kern="1200" dirty="0" err="1"/>
            <a:t>koşulları</a:t>
          </a:r>
          <a:endParaRPr lang="en-US" sz="2000" kern="1200" dirty="0"/>
        </a:p>
      </dsp:txBody>
      <dsp:txXfrm>
        <a:off x="2016756" y="4881755"/>
        <a:ext cx="3341747" cy="8641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4F2274A-C576-EF4E-BC5E-BE18B23F5C0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9E025352-FC0C-B14F-A222-CFC56344DF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4A4CA715-45CF-694E-B4A8-D614B666F662}"/>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E46F38E7-4C97-0B4D-B439-83B8B459A9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4F3AAAE0-2618-E14D-9B67-7832010C366E}"/>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93285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0218E5F-42B3-934D-9D53-8DBFBF22DD31}"/>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DA2AC1DA-76F9-E64C-B53A-DEA3E57001E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F667A82E-8215-3B4D-A566-0DA36AA589E8}"/>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E20B0663-E2EF-2746-958D-F7F17358F4C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10257BB-2412-F049-8FE1-4DE42B6F7177}"/>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987043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81E6114A-0FE1-4743-AB0E-A38E2C4DCDC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9A4CA007-7E20-A34F-B51B-291E2FABF750}"/>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504B718-47AE-644F-B79A-263A381A3474}"/>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32C84F86-F535-7046-88AB-E442232575E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28B1D25C-95AF-B74F-B9A9-00F9F611696A}"/>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44830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C1FC2CC-18A2-5543-998D-D8E0DA9EA43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0A641C92-4842-BE4D-9E56-0A5714C79CE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8FD26FF-E0AD-974B-9BCF-39AA80D221E0}"/>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E8C12E05-7D07-464C-AB72-94B24F68F0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9316BDB-7C0C-BD40-B38D-34A2A341E577}"/>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33239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3F7BEE56-9F0C-3D41-9045-15C3548F8B0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4A4F0ABC-93CB-A840-A6C4-B30E1E394A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350F52E0-A1BE-8E45-B742-CCEE3147D67F}"/>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C01C7835-CA30-2F48-953C-AA408B399D8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E8F85B45-26B0-3946-9F5D-9AD16ABC6BFE}"/>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203887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477933F-B8FE-0E48-AC03-B5A4A2C768F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34837085-F4D1-AC4D-AECF-16F0021CC9FE}"/>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6BE37E64-B938-C548-B9C9-551E866934F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849F444D-37BC-CC4A-BDE2-E8DCB58C8570}"/>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6" name="Alt Bilgi Yer Tutucusu 5">
            <a:extLst>
              <a:ext uri="{FF2B5EF4-FFF2-40B4-BE49-F238E27FC236}">
                <a16:creationId xmlns:a16="http://schemas.microsoft.com/office/drawing/2014/main" xmlns="" id="{57F8D27A-66C6-4B42-8283-921CB5B4952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1DAC3439-3A01-6747-A863-8D5EF88FF5F3}"/>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44522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59F7558-068C-A543-AFD9-B9429F23F7C7}"/>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3C30AAC-B1B8-0844-89FB-8DC596A6CA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EE4971FD-4C95-2F41-9D5A-6E050AC6BA5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1BF2E400-F7B7-AA47-8011-30ECC4B270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9FF9AF6E-F37E-C649-991C-9988976BFE3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783138DB-62EB-734D-B8A3-47D10BB5D8B6}"/>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8" name="Alt Bilgi Yer Tutucusu 7">
            <a:extLst>
              <a:ext uri="{FF2B5EF4-FFF2-40B4-BE49-F238E27FC236}">
                <a16:creationId xmlns:a16="http://schemas.microsoft.com/office/drawing/2014/main" xmlns="" id="{8228102F-E224-6C49-AF15-F258810062D0}"/>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83739131-A9CE-7C4D-9502-4CB0E5E74D89}"/>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21591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D51F1535-3DD0-2B48-BAB1-53AE214B6DF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F968F300-9196-C64A-AB36-5D1370157941}"/>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4" name="Alt Bilgi Yer Tutucusu 3">
            <a:extLst>
              <a:ext uri="{FF2B5EF4-FFF2-40B4-BE49-F238E27FC236}">
                <a16:creationId xmlns:a16="http://schemas.microsoft.com/office/drawing/2014/main" xmlns="" id="{CAD5DC9B-7935-7645-A7C7-F65F5DA5532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1F36C6BE-352E-5A48-BB51-739D9964DCCA}"/>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2053548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49A86A08-F5E3-CE44-A493-9C16222EC2BD}"/>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3" name="Alt Bilgi Yer Tutucusu 2">
            <a:extLst>
              <a:ext uri="{FF2B5EF4-FFF2-40B4-BE49-F238E27FC236}">
                <a16:creationId xmlns:a16="http://schemas.microsoft.com/office/drawing/2014/main" xmlns="" id="{0460363E-2933-624B-9CA5-1AF9B24D11B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6A638BCD-2B7E-814A-80AB-81EE46A39A97}"/>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4649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2205B14-9862-7844-BBF8-F0DF8404BA95}"/>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50DA910-1665-7A45-9105-45E243A1A8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536DD18E-9FB8-F44C-A370-5243251D6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0C370A0D-9A76-EE41-951D-2FF1C6F4A386}"/>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6" name="Alt Bilgi Yer Tutucusu 5">
            <a:extLst>
              <a:ext uri="{FF2B5EF4-FFF2-40B4-BE49-F238E27FC236}">
                <a16:creationId xmlns:a16="http://schemas.microsoft.com/office/drawing/2014/main" xmlns="" id="{EFFB4F95-5363-CD4D-BE7D-82C9F811ECF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26392159-75F4-2F47-B447-26643D8A2DFE}"/>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392137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AA0D3DE-C628-9447-9B69-667DB3927C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6F4F38E7-E6B7-7B4D-9967-68C350C50C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88195535-C7D9-7647-8FE9-502541693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3E93C078-EDB6-5646-9021-C3D24D909ED2}"/>
              </a:ext>
            </a:extLst>
          </p:cNvPr>
          <p:cNvSpPr>
            <a:spLocks noGrp="1"/>
          </p:cNvSpPr>
          <p:nvPr>
            <p:ph type="dt" sz="half" idx="10"/>
          </p:nvPr>
        </p:nvSpPr>
        <p:spPr/>
        <p:txBody>
          <a:bodyPr/>
          <a:lstStyle/>
          <a:p>
            <a:fld id="{37ABF54A-1A2A-A34D-8B3D-F6C8743CDF4E}" type="datetimeFigureOut">
              <a:rPr lang="tr-TR" smtClean="0"/>
              <a:pPr/>
              <a:t>09.12.2021</a:t>
            </a:fld>
            <a:endParaRPr lang="tr-TR"/>
          </a:p>
        </p:txBody>
      </p:sp>
      <p:sp>
        <p:nvSpPr>
          <p:cNvPr id="6" name="Alt Bilgi Yer Tutucusu 5">
            <a:extLst>
              <a:ext uri="{FF2B5EF4-FFF2-40B4-BE49-F238E27FC236}">
                <a16:creationId xmlns:a16="http://schemas.microsoft.com/office/drawing/2014/main" xmlns="" id="{32DC895C-44E3-A14D-8BAA-3DEA5A658C1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F4441FA9-C210-B446-9E14-CA3C9E88D53E}"/>
              </a:ext>
            </a:extLst>
          </p:cNvPr>
          <p:cNvSpPr>
            <a:spLocks noGrp="1"/>
          </p:cNvSpPr>
          <p:nvPr>
            <p:ph type="sldNum" sz="quarter" idx="12"/>
          </p:nvPr>
        </p:nvSpPr>
        <p:spPr/>
        <p:txBody>
          <a:body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95150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ADBFA2EB-4920-1148-80E2-106C94CE76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7E0DA56E-39A8-914D-B94D-9049BA0F20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A4AAE94-75A4-8342-91B8-45F9ABBFE5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BF54A-1A2A-A34D-8B3D-F6C8743CDF4E}" type="datetimeFigureOut">
              <a:rPr lang="tr-TR" smtClean="0"/>
              <a:pPr/>
              <a:t>09.12.2021</a:t>
            </a:fld>
            <a:endParaRPr lang="tr-TR"/>
          </a:p>
        </p:txBody>
      </p:sp>
      <p:sp>
        <p:nvSpPr>
          <p:cNvPr id="5" name="Alt Bilgi Yer Tutucusu 4">
            <a:extLst>
              <a:ext uri="{FF2B5EF4-FFF2-40B4-BE49-F238E27FC236}">
                <a16:creationId xmlns:a16="http://schemas.microsoft.com/office/drawing/2014/main" xmlns="" id="{9F14488D-AAC8-CE41-98D2-3001CD9EF3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D228E007-2843-8341-8F54-0FCB4DC351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84455-0DF6-BA46-8BEF-8C98546E1706}" type="slidenum">
              <a:rPr lang="tr-TR" smtClean="0"/>
              <a:pPr/>
              <a:t>‹#›</a:t>
            </a:fld>
            <a:endParaRPr lang="tr-TR"/>
          </a:p>
        </p:txBody>
      </p:sp>
    </p:spTree>
    <p:extLst>
      <p:ext uri="{BB962C8B-B14F-4D97-AF65-F5344CB8AC3E}">
        <p14:creationId xmlns:p14="http://schemas.microsoft.com/office/powerpoint/2010/main" xmlns="" val="1580243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içeren bir resim&#10;&#10;Açıklama otomatik olarak oluşturuldu">
            <a:extLst>
              <a:ext uri="{FF2B5EF4-FFF2-40B4-BE49-F238E27FC236}">
                <a16:creationId xmlns:a16="http://schemas.microsoft.com/office/drawing/2014/main" xmlns="" id="{EC8768E0-D632-904C-B598-7EB67E6D744B}"/>
              </a:ext>
            </a:extLst>
          </p:cNvPr>
          <p:cNvPicPr>
            <a:picLocks noChangeAspect="1"/>
          </p:cNvPicPr>
          <p:nvPr/>
        </p:nvPicPr>
        <p:blipFill rotWithShape="1">
          <a:blip r:embed="rId2"/>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SUADİYE_HMTAL\SUADIYE_2021_2022_EVRAKI\LOGO.jpg"/>
          <p:cNvPicPr>
            <a:picLocks noChangeAspect="1" noChangeArrowheads="1"/>
          </p:cNvPicPr>
          <p:nvPr/>
        </p:nvPicPr>
        <p:blipFill>
          <a:blip r:embed="rId3"/>
          <a:srcRect/>
          <a:stretch>
            <a:fillRect/>
          </a:stretch>
        </p:blipFill>
        <p:spPr bwMode="auto">
          <a:xfrm>
            <a:off x="10248265" y="4734"/>
            <a:ext cx="1932916" cy="2019984"/>
          </a:xfrm>
          <a:prstGeom prst="rect">
            <a:avLst/>
          </a:prstGeom>
          <a:noFill/>
        </p:spPr>
      </p:pic>
    </p:spTree>
    <p:extLst>
      <p:ext uri="{BB962C8B-B14F-4D97-AF65-F5344CB8AC3E}">
        <p14:creationId xmlns:p14="http://schemas.microsoft.com/office/powerpoint/2010/main" xmlns="" val="1794048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D17A30F-CE57-0B4C-BEE6-B29F00FF04C7}"/>
              </a:ext>
            </a:extLst>
          </p:cNvPr>
          <p:cNvSpPr>
            <a:spLocks noGrp="1"/>
          </p:cNvSpPr>
          <p:nvPr>
            <p:ph type="title"/>
          </p:nvPr>
        </p:nvSpPr>
        <p:spPr>
          <a:xfrm>
            <a:off x="5931288" y="365125"/>
            <a:ext cx="6116549" cy="1859091"/>
          </a:xfrm>
        </p:spPr>
        <p:txBody>
          <a:bodyPr>
            <a:normAutofit/>
          </a:bodyPr>
          <a:lstStyle/>
          <a:p>
            <a:r>
              <a:rPr lang="tr-TR" sz="4100" dirty="0"/>
              <a:t>MESLEK SEÇİMİNDE DOĞRU BİLİNEN YANLIŞLAR</a:t>
            </a:r>
          </a:p>
        </p:txBody>
      </p:sp>
      <p:pic>
        <p:nvPicPr>
          <p:cNvPr id="5" name="Resim 4" descr="metin, oda, vektör grafikler içeren bir resim&#10;&#10;Açıklama otomatik olarak oluşturuldu">
            <a:extLst>
              <a:ext uri="{FF2B5EF4-FFF2-40B4-BE49-F238E27FC236}">
                <a16:creationId xmlns:a16="http://schemas.microsoft.com/office/drawing/2014/main" xmlns="" id="{C75909D7-3A32-B94A-BE6E-4E0DD1621E6B}"/>
              </a:ext>
            </a:extLst>
          </p:cNvPr>
          <p:cNvPicPr>
            <a:picLocks noChangeAspect="1"/>
          </p:cNvPicPr>
          <p:nvPr/>
        </p:nvPicPr>
        <p:blipFill rotWithShape="1">
          <a:blip r:embed="rId2"/>
          <a:srcRect l="12035" r="3266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xmlns="" id="{CCED980B-CC48-414D-9B7A-3971E10014D1}"/>
              </a:ext>
            </a:extLst>
          </p:cNvPr>
          <p:cNvSpPr>
            <a:spLocks noGrp="1"/>
          </p:cNvSpPr>
          <p:nvPr>
            <p:ph idx="1"/>
          </p:nvPr>
        </p:nvSpPr>
        <p:spPr>
          <a:xfrm>
            <a:off x="6513788" y="2333297"/>
            <a:ext cx="4840010" cy="3843666"/>
          </a:xfrm>
        </p:spPr>
        <p:txBody>
          <a:bodyPr>
            <a:normAutofit lnSpcReduction="10000"/>
          </a:bodyPr>
          <a:lstStyle/>
          <a:p>
            <a:pPr>
              <a:buNone/>
            </a:pPr>
            <a:r>
              <a:rPr lang="es-ES" altLang="tr-TR" b="1" i="1" dirty="0" err="1">
                <a:solidFill>
                  <a:srgbClr val="FF0000"/>
                </a:solidFill>
              </a:rPr>
              <a:t>Üniversiteye</a:t>
            </a:r>
            <a:r>
              <a:rPr lang="es-ES" altLang="tr-TR" b="1" i="1" dirty="0">
                <a:solidFill>
                  <a:srgbClr val="FF0000"/>
                </a:solidFill>
              </a:rPr>
              <a:t> </a:t>
            </a:r>
            <a:r>
              <a:rPr lang="es-ES" altLang="tr-TR" b="1" i="1" dirty="0" err="1">
                <a:solidFill>
                  <a:srgbClr val="FF0000"/>
                </a:solidFill>
              </a:rPr>
              <a:t>bir</a:t>
            </a:r>
            <a:r>
              <a:rPr lang="es-ES" altLang="tr-TR" b="1" i="1" dirty="0">
                <a:solidFill>
                  <a:srgbClr val="FF0000"/>
                </a:solidFill>
              </a:rPr>
              <a:t> </a:t>
            </a:r>
            <a:r>
              <a:rPr lang="es-ES" altLang="tr-TR" b="1" i="1" dirty="0" err="1">
                <a:solidFill>
                  <a:srgbClr val="FF0000"/>
                </a:solidFill>
              </a:rPr>
              <a:t>girsem</a:t>
            </a:r>
            <a:r>
              <a:rPr lang="es-ES" altLang="tr-TR" b="1" i="1" dirty="0">
                <a:solidFill>
                  <a:srgbClr val="FF0000"/>
                </a:solidFill>
              </a:rPr>
              <a:t> </a:t>
            </a:r>
            <a:r>
              <a:rPr lang="es-ES" altLang="tr-TR" b="1" i="1" dirty="0" err="1">
                <a:solidFill>
                  <a:srgbClr val="FF0000"/>
                </a:solidFill>
              </a:rPr>
              <a:t>gerisi</a:t>
            </a:r>
            <a:r>
              <a:rPr lang="es-ES" altLang="tr-TR" b="1" i="1" dirty="0">
                <a:solidFill>
                  <a:srgbClr val="FF0000"/>
                </a:solidFill>
              </a:rPr>
              <a:t> </a:t>
            </a:r>
            <a:r>
              <a:rPr lang="es-ES" altLang="tr-TR" b="1" i="1" dirty="0" err="1">
                <a:solidFill>
                  <a:srgbClr val="FF0000"/>
                </a:solidFill>
              </a:rPr>
              <a:t>kolay</a:t>
            </a:r>
            <a:r>
              <a:rPr lang="es-ES" altLang="tr-TR" b="1" i="1" dirty="0">
                <a:solidFill>
                  <a:srgbClr val="FF0000"/>
                </a:solidFill>
              </a:rPr>
              <a:t>: </a:t>
            </a:r>
            <a:endParaRPr lang="tr-TR" altLang="tr-TR" b="1" i="1" dirty="0">
              <a:solidFill>
                <a:srgbClr val="FF0000"/>
              </a:solidFill>
            </a:endParaRPr>
          </a:p>
          <a:p>
            <a:pPr>
              <a:buNone/>
            </a:pPr>
            <a:endParaRPr lang="tr-TR" altLang="tr-TR" sz="2000" dirty="0"/>
          </a:p>
          <a:p>
            <a:pPr algn="just">
              <a:buNone/>
            </a:pPr>
            <a:r>
              <a:rPr lang="tr-TR" altLang="tr-TR" sz="2000" dirty="0"/>
              <a:t>   </a:t>
            </a:r>
            <a:r>
              <a:rPr lang="es-ES" altLang="tr-TR" sz="2000" dirty="0" err="1"/>
              <a:t>Yaşamın</a:t>
            </a:r>
            <a:r>
              <a:rPr lang="es-ES" altLang="tr-TR" sz="2000" dirty="0"/>
              <a:t> </a:t>
            </a:r>
            <a:r>
              <a:rPr lang="es-ES" altLang="tr-TR" sz="2000" dirty="0" err="1"/>
              <a:t>kritik</a:t>
            </a:r>
            <a:r>
              <a:rPr lang="es-ES" altLang="tr-TR" sz="2000" dirty="0"/>
              <a:t> </a:t>
            </a:r>
            <a:r>
              <a:rPr lang="es-ES" altLang="tr-TR" sz="2000" dirty="0" err="1"/>
              <a:t>döneminde</a:t>
            </a:r>
            <a:r>
              <a:rPr lang="es-ES" altLang="tr-TR" sz="2000" dirty="0"/>
              <a:t> </a:t>
            </a:r>
            <a:r>
              <a:rPr lang="es-ES" altLang="tr-TR" sz="2000" dirty="0" err="1"/>
              <a:t>bir</a:t>
            </a:r>
            <a:r>
              <a:rPr lang="es-ES" altLang="tr-TR" sz="2000" dirty="0"/>
              <a:t> </a:t>
            </a:r>
            <a:r>
              <a:rPr lang="es-ES" altLang="tr-TR" sz="2000" dirty="0" err="1"/>
              <a:t>kere</a:t>
            </a:r>
            <a:r>
              <a:rPr lang="es-ES" altLang="tr-TR" sz="2000" dirty="0"/>
              <a:t> </a:t>
            </a:r>
            <a:r>
              <a:rPr lang="es-ES" altLang="tr-TR" sz="2000" dirty="0" err="1"/>
              <a:t>verilen</a:t>
            </a:r>
            <a:r>
              <a:rPr lang="es-ES" altLang="tr-TR" sz="2000" dirty="0"/>
              <a:t> ve </a:t>
            </a:r>
            <a:r>
              <a:rPr lang="es-ES" altLang="tr-TR" sz="2000" dirty="0" err="1"/>
              <a:t>genellikle</a:t>
            </a:r>
            <a:r>
              <a:rPr lang="es-ES" altLang="tr-TR" sz="2000" dirty="0"/>
              <a:t> </a:t>
            </a:r>
            <a:r>
              <a:rPr lang="es-ES" altLang="tr-TR" sz="2000" dirty="0" err="1"/>
              <a:t>değişmeyen</a:t>
            </a:r>
            <a:r>
              <a:rPr lang="es-ES" altLang="tr-TR" sz="2000" dirty="0"/>
              <a:t> </a:t>
            </a:r>
            <a:r>
              <a:rPr lang="es-ES" altLang="tr-TR" sz="2000" dirty="0" err="1"/>
              <a:t>bir</a:t>
            </a:r>
            <a:r>
              <a:rPr lang="es-ES" altLang="tr-TR" sz="2000" dirty="0"/>
              <a:t> </a:t>
            </a:r>
            <a:r>
              <a:rPr lang="es-ES" altLang="tr-TR" sz="2000" dirty="0" err="1"/>
              <a:t>karar</a:t>
            </a:r>
            <a:r>
              <a:rPr lang="es-ES" altLang="tr-TR" sz="2000" dirty="0"/>
              <a:t> </a:t>
            </a:r>
            <a:r>
              <a:rPr lang="es-ES" altLang="tr-TR" sz="2000" dirty="0" err="1"/>
              <a:t>olan</a:t>
            </a:r>
            <a:r>
              <a:rPr lang="es-ES" altLang="tr-TR" sz="2000" dirty="0"/>
              <a:t> </a:t>
            </a:r>
            <a:r>
              <a:rPr lang="es-ES" altLang="tr-TR" sz="2000" dirty="0" err="1"/>
              <a:t>meslek</a:t>
            </a:r>
            <a:r>
              <a:rPr lang="es-ES" altLang="tr-TR" sz="2000" dirty="0"/>
              <a:t> </a:t>
            </a:r>
            <a:r>
              <a:rPr lang="es-ES" altLang="tr-TR" sz="2000" dirty="0" err="1"/>
              <a:t>seçimi</a:t>
            </a:r>
            <a:r>
              <a:rPr lang="es-ES" altLang="tr-TR" sz="2000" dirty="0"/>
              <a:t>, </a:t>
            </a:r>
            <a:r>
              <a:rPr lang="es-ES" altLang="tr-TR" sz="2000" dirty="0" err="1"/>
              <a:t>sadece</a:t>
            </a:r>
            <a:r>
              <a:rPr lang="es-ES" altLang="tr-TR" sz="2000" dirty="0"/>
              <a:t> </a:t>
            </a:r>
            <a:r>
              <a:rPr lang="es-ES" altLang="tr-TR" sz="2000" dirty="0" err="1"/>
              <a:t>çalışma</a:t>
            </a:r>
            <a:r>
              <a:rPr lang="es-ES" altLang="tr-TR" sz="2000" dirty="0"/>
              <a:t> </a:t>
            </a:r>
            <a:r>
              <a:rPr lang="es-ES" altLang="tr-TR" sz="2000" dirty="0" err="1"/>
              <a:t>hayatını</a:t>
            </a:r>
            <a:r>
              <a:rPr lang="es-ES" altLang="tr-TR" sz="2000" dirty="0"/>
              <a:t> </a:t>
            </a:r>
            <a:r>
              <a:rPr lang="es-ES" altLang="tr-TR" sz="2000" dirty="0" err="1"/>
              <a:t>değil</a:t>
            </a:r>
            <a:r>
              <a:rPr lang="es-ES" altLang="tr-TR" sz="2000" dirty="0"/>
              <a:t> </a:t>
            </a:r>
            <a:r>
              <a:rPr lang="es-ES" altLang="tr-TR" sz="2000" dirty="0" err="1"/>
              <a:t>tüm</a:t>
            </a:r>
            <a:r>
              <a:rPr lang="es-ES" altLang="tr-TR" sz="2000" dirty="0"/>
              <a:t> </a:t>
            </a:r>
            <a:r>
              <a:rPr lang="es-ES" altLang="tr-TR" sz="2000" dirty="0" err="1"/>
              <a:t>yaşamı</a:t>
            </a:r>
            <a:r>
              <a:rPr lang="es-ES" altLang="tr-TR" sz="2000" dirty="0"/>
              <a:t> </a:t>
            </a:r>
            <a:r>
              <a:rPr lang="es-ES" altLang="tr-TR" sz="2000" dirty="0" err="1"/>
              <a:t>etkileyen</a:t>
            </a:r>
            <a:r>
              <a:rPr lang="es-ES" altLang="tr-TR" sz="2000" dirty="0"/>
              <a:t> </a:t>
            </a:r>
            <a:r>
              <a:rPr lang="es-ES" altLang="tr-TR" sz="2000" dirty="0" err="1"/>
              <a:t>bir</a:t>
            </a:r>
            <a:r>
              <a:rPr lang="es-ES" altLang="tr-TR" sz="2000" dirty="0"/>
              <a:t> </a:t>
            </a:r>
            <a:r>
              <a:rPr lang="es-ES" altLang="tr-TR" sz="2000" dirty="0" err="1"/>
              <a:t>karardır</a:t>
            </a:r>
            <a:r>
              <a:rPr lang="es-ES" altLang="tr-TR" sz="2000" dirty="0"/>
              <a:t>. </a:t>
            </a:r>
            <a:r>
              <a:rPr lang="en-US" altLang="tr-TR" sz="2000" dirty="0"/>
              <a:t>“ </a:t>
            </a:r>
            <a:r>
              <a:rPr lang="en-US" altLang="tr-TR" sz="2000" dirty="0" err="1"/>
              <a:t>Üniversiteye</a:t>
            </a:r>
            <a:r>
              <a:rPr lang="en-US" altLang="tr-TR" sz="2000" dirty="0"/>
              <a:t> </a:t>
            </a:r>
            <a:r>
              <a:rPr lang="en-US" altLang="tr-TR" sz="2000" dirty="0" err="1"/>
              <a:t>adım</a:t>
            </a:r>
            <a:r>
              <a:rPr lang="en-US" altLang="tr-TR" sz="2000" dirty="0"/>
              <a:t> </a:t>
            </a:r>
            <a:r>
              <a:rPr lang="en-US" altLang="tr-TR" sz="2000" dirty="0" err="1"/>
              <a:t>atmak</a:t>
            </a:r>
            <a:r>
              <a:rPr lang="en-US" altLang="tr-TR" sz="2000" dirty="0"/>
              <a:t>” , “</a:t>
            </a:r>
            <a:r>
              <a:rPr lang="en-US" altLang="tr-TR" sz="2000" dirty="0" err="1"/>
              <a:t>Hangi</a:t>
            </a:r>
            <a:r>
              <a:rPr lang="en-US" altLang="tr-TR" sz="2000" dirty="0"/>
              <a:t> </a:t>
            </a:r>
            <a:r>
              <a:rPr lang="en-US" altLang="tr-TR" sz="2000" dirty="0" err="1"/>
              <a:t>bölüm</a:t>
            </a:r>
            <a:r>
              <a:rPr lang="en-US" altLang="tr-TR" sz="2000" dirty="0"/>
              <a:t> </a:t>
            </a:r>
            <a:r>
              <a:rPr lang="en-US" altLang="tr-TR" sz="2000" dirty="0" err="1"/>
              <a:t>olursa</a:t>
            </a:r>
            <a:r>
              <a:rPr lang="en-US" altLang="tr-TR" sz="2000" dirty="0"/>
              <a:t> </a:t>
            </a:r>
            <a:r>
              <a:rPr lang="en-US" altLang="tr-TR" sz="2000" dirty="0" err="1"/>
              <a:t>olsun</a:t>
            </a:r>
            <a:r>
              <a:rPr lang="en-US" altLang="tr-TR" sz="2000" dirty="0"/>
              <a:t> </a:t>
            </a:r>
            <a:r>
              <a:rPr lang="en-US" altLang="tr-TR" sz="2000" dirty="0" err="1"/>
              <a:t>yeter</a:t>
            </a:r>
            <a:r>
              <a:rPr lang="en-US" altLang="tr-TR" sz="2000" dirty="0"/>
              <a:t> </a:t>
            </a:r>
            <a:r>
              <a:rPr lang="en-US" altLang="tr-TR" sz="2000" dirty="0" err="1"/>
              <a:t>ki</a:t>
            </a:r>
            <a:r>
              <a:rPr lang="en-US" altLang="tr-TR" sz="2000" dirty="0"/>
              <a:t> </a:t>
            </a:r>
            <a:r>
              <a:rPr lang="en-US" altLang="tr-TR" sz="2000" dirty="0" err="1"/>
              <a:t>mezun</a:t>
            </a:r>
            <a:r>
              <a:rPr lang="en-US" altLang="tr-TR" sz="2000" dirty="0"/>
              <a:t> </a:t>
            </a:r>
            <a:r>
              <a:rPr lang="en-US" altLang="tr-TR" sz="2000" dirty="0" err="1"/>
              <a:t>olmak</a:t>
            </a:r>
            <a:r>
              <a:rPr lang="en-US" altLang="tr-TR" sz="2000" dirty="0"/>
              <a:t>”  </a:t>
            </a:r>
            <a:r>
              <a:rPr lang="en-US" altLang="tr-TR" sz="2000" dirty="0" err="1"/>
              <a:t>bir</a:t>
            </a:r>
            <a:r>
              <a:rPr lang="en-US" altLang="tr-TR" sz="2000" dirty="0"/>
              <a:t> </a:t>
            </a:r>
            <a:r>
              <a:rPr lang="en-US" altLang="tr-TR" sz="2000" dirty="0" err="1"/>
              <a:t>mesleği</a:t>
            </a:r>
            <a:r>
              <a:rPr lang="en-US" altLang="tr-TR" sz="2000" dirty="0"/>
              <a:t> </a:t>
            </a:r>
            <a:r>
              <a:rPr lang="en-US" altLang="tr-TR" sz="2000" dirty="0" err="1"/>
              <a:t>garanti</a:t>
            </a:r>
            <a:r>
              <a:rPr lang="en-US" altLang="tr-TR" sz="2000" dirty="0"/>
              <a:t> </a:t>
            </a:r>
            <a:r>
              <a:rPr lang="en-US" altLang="tr-TR" sz="2000" dirty="0" err="1"/>
              <a:t>etmediği</a:t>
            </a:r>
            <a:r>
              <a:rPr lang="en-US" altLang="tr-TR" sz="2000" dirty="0"/>
              <a:t> </a:t>
            </a:r>
            <a:r>
              <a:rPr lang="en-US" altLang="tr-TR" sz="2000" dirty="0" err="1"/>
              <a:t>gibi</a:t>
            </a:r>
            <a:r>
              <a:rPr lang="en-US" altLang="tr-TR" sz="2000" dirty="0"/>
              <a:t> </a:t>
            </a:r>
            <a:r>
              <a:rPr lang="en-US" altLang="tr-TR" sz="2000" dirty="0" err="1"/>
              <a:t>çoğu</a:t>
            </a:r>
            <a:r>
              <a:rPr lang="en-US" altLang="tr-TR" sz="2000" dirty="0"/>
              <a:t> zaman </a:t>
            </a:r>
            <a:r>
              <a:rPr lang="en-US" altLang="tr-TR" sz="2000" dirty="0" err="1"/>
              <a:t>gencin</a:t>
            </a:r>
            <a:r>
              <a:rPr lang="en-US" altLang="tr-TR" sz="2000" dirty="0"/>
              <a:t> </a:t>
            </a:r>
            <a:r>
              <a:rPr lang="en-US" altLang="tr-TR" sz="2000" dirty="0" err="1"/>
              <a:t>mutsuzluk</a:t>
            </a:r>
            <a:r>
              <a:rPr lang="en-US" altLang="tr-TR" sz="2000" dirty="0"/>
              <a:t> </a:t>
            </a:r>
            <a:r>
              <a:rPr lang="en-US" altLang="tr-TR" sz="2000" dirty="0" err="1"/>
              <a:t>ve</a:t>
            </a:r>
            <a:r>
              <a:rPr lang="en-US" altLang="tr-TR" sz="2000" dirty="0"/>
              <a:t> </a:t>
            </a:r>
            <a:r>
              <a:rPr lang="en-US" altLang="tr-TR" sz="2000" dirty="0" err="1"/>
              <a:t>hayal</a:t>
            </a:r>
            <a:r>
              <a:rPr lang="en-US" altLang="tr-TR" sz="2000" dirty="0"/>
              <a:t> </a:t>
            </a:r>
            <a:r>
              <a:rPr lang="en-US" altLang="tr-TR" sz="2000" dirty="0" err="1"/>
              <a:t>kırıklığı</a:t>
            </a:r>
            <a:r>
              <a:rPr lang="en-US" altLang="tr-TR" sz="2000" dirty="0"/>
              <a:t> </a:t>
            </a:r>
            <a:r>
              <a:rPr lang="en-US" altLang="tr-TR" sz="2000" dirty="0" err="1"/>
              <a:t>yaşamasına</a:t>
            </a:r>
            <a:r>
              <a:rPr lang="en-US" altLang="tr-TR" sz="2000" dirty="0"/>
              <a:t> </a:t>
            </a:r>
            <a:r>
              <a:rPr lang="en-US" altLang="tr-TR" sz="2000" dirty="0" err="1"/>
              <a:t>neden</a:t>
            </a:r>
            <a:r>
              <a:rPr lang="en-US" altLang="tr-TR" sz="2000" dirty="0"/>
              <a:t> </a:t>
            </a:r>
            <a:r>
              <a:rPr lang="en-US" altLang="tr-TR" sz="2000" dirty="0" err="1"/>
              <a:t>olmaktadır</a:t>
            </a:r>
            <a:r>
              <a:rPr lang="tr-TR" altLang="tr-TR" sz="2000" dirty="0"/>
              <a:t> </a:t>
            </a:r>
          </a:p>
          <a:p>
            <a:endParaRPr lang="tr-TR" sz="2000" dirty="0"/>
          </a:p>
        </p:txBody>
      </p:sp>
      <p:pic>
        <p:nvPicPr>
          <p:cNvPr id="7" name="Picture 2" descr="C:\SUADİYE_HMTAL\SUADIYE_2021_2022_EVRAKI\LOGO.jpg"/>
          <p:cNvPicPr>
            <a:picLocks noChangeAspect="1" noChangeArrowheads="1"/>
          </p:cNvPicPr>
          <p:nvPr/>
        </p:nvPicPr>
        <p:blipFill>
          <a:blip r:embed="rId3"/>
          <a:srcRect/>
          <a:stretch>
            <a:fillRect/>
          </a:stretch>
        </p:blipFill>
        <p:spPr bwMode="auto">
          <a:xfrm>
            <a:off x="20" y="5331654"/>
            <a:ext cx="1460554" cy="1526345"/>
          </a:xfrm>
          <a:prstGeom prst="rect">
            <a:avLst/>
          </a:prstGeom>
          <a:noFill/>
        </p:spPr>
      </p:pic>
    </p:spTree>
    <p:extLst>
      <p:ext uri="{BB962C8B-B14F-4D97-AF65-F5344CB8AC3E}">
        <p14:creationId xmlns:p14="http://schemas.microsoft.com/office/powerpoint/2010/main" xmlns="" val="666399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1E3F58E2-5361-EF4E-B038-704E6C467F63}"/>
              </a:ext>
            </a:extLst>
          </p:cNvPr>
          <p:cNvSpPr>
            <a:spLocks noGrp="1"/>
          </p:cNvSpPr>
          <p:nvPr>
            <p:ph type="title"/>
          </p:nvPr>
        </p:nvSpPr>
        <p:spPr>
          <a:xfrm>
            <a:off x="6094476" y="114715"/>
            <a:ext cx="5978609" cy="1807305"/>
          </a:xfrm>
        </p:spPr>
        <p:txBody>
          <a:bodyPr>
            <a:normAutofit/>
          </a:bodyPr>
          <a:lstStyle/>
          <a:p>
            <a:r>
              <a:rPr lang="tr-TR" sz="4100" dirty="0"/>
              <a:t>MESLEK SEÇİMİNDE DOĞRU BİLİNEN YANLIŞLAR</a:t>
            </a:r>
          </a:p>
        </p:txBody>
      </p:sp>
      <p:pic>
        <p:nvPicPr>
          <p:cNvPr id="5" name="Resim 4" descr="ağaç, çayır, açık hava, gök içeren bir resim&#10;&#10;Açıklama otomatik olarak oluşturuldu">
            <a:extLst>
              <a:ext uri="{FF2B5EF4-FFF2-40B4-BE49-F238E27FC236}">
                <a16:creationId xmlns:a16="http://schemas.microsoft.com/office/drawing/2014/main" xmlns="" id="{C654C01C-57F4-1B48-A4EC-BE94A251967D}"/>
              </a:ext>
            </a:extLst>
          </p:cNvPr>
          <p:cNvPicPr>
            <a:picLocks noChangeAspect="1"/>
          </p:cNvPicPr>
          <p:nvPr/>
        </p:nvPicPr>
        <p:blipFill rotWithShape="1">
          <a:blip r:embed="rId2"/>
          <a:srcRect l="22431" r="2405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xmlns="" id="{53A1F532-4ABA-A04B-BBB3-CBFEEB943883}"/>
              </a:ext>
            </a:extLst>
          </p:cNvPr>
          <p:cNvSpPr>
            <a:spLocks noGrp="1"/>
          </p:cNvSpPr>
          <p:nvPr>
            <p:ph idx="1"/>
          </p:nvPr>
        </p:nvSpPr>
        <p:spPr>
          <a:xfrm>
            <a:off x="6513788" y="2333297"/>
            <a:ext cx="4840010" cy="3843666"/>
          </a:xfrm>
        </p:spPr>
        <p:txBody>
          <a:bodyPr>
            <a:normAutofit lnSpcReduction="10000"/>
          </a:bodyPr>
          <a:lstStyle/>
          <a:p>
            <a:r>
              <a:rPr lang="en-US" altLang="tr-TR" sz="2400" b="1" i="1" dirty="0" err="1">
                <a:solidFill>
                  <a:srgbClr val="FF0000"/>
                </a:solidFill>
              </a:rPr>
              <a:t>İyi</a:t>
            </a:r>
            <a:r>
              <a:rPr lang="en-US" altLang="tr-TR" sz="2400" b="1" i="1" dirty="0">
                <a:solidFill>
                  <a:srgbClr val="FF0000"/>
                </a:solidFill>
              </a:rPr>
              <a:t> </a:t>
            </a:r>
            <a:r>
              <a:rPr lang="en-US" altLang="tr-TR" sz="2400" b="1" i="1" dirty="0" err="1">
                <a:solidFill>
                  <a:srgbClr val="FF0000"/>
                </a:solidFill>
              </a:rPr>
              <a:t>bir</a:t>
            </a:r>
            <a:r>
              <a:rPr lang="en-US" altLang="tr-TR" sz="2400" b="1" i="1" dirty="0">
                <a:solidFill>
                  <a:srgbClr val="FF0000"/>
                </a:solidFill>
              </a:rPr>
              <a:t> </a:t>
            </a:r>
            <a:r>
              <a:rPr lang="en-US" altLang="tr-TR" sz="2400" b="1" i="1" dirty="0" err="1">
                <a:solidFill>
                  <a:srgbClr val="FF0000"/>
                </a:solidFill>
              </a:rPr>
              <a:t>üniversite</a:t>
            </a:r>
            <a:r>
              <a:rPr lang="en-US" altLang="tr-TR" sz="2400" b="1" i="1" dirty="0">
                <a:solidFill>
                  <a:srgbClr val="FF0000"/>
                </a:solidFill>
              </a:rPr>
              <a:t> </a:t>
            </a:r>
            <a:r>
              <a:rPr lang="en-US" altLang="tr-TR" sz="2400" b="1" i="1" dirty="0" err="1">
                <a:solidFill>
                  <a:srgbClr val="FF0000"/>
                </a:solidFill>
              </a:rPr>
              <a:t>olsun</a:t>
            </a:r>
            <a:r>
              <a:rPr lang="en-US" altLang="tr-TR" sz="2400" b="1" i="1" dirty="0">
                <a:solidFill>
                  <a:srgbClr val="FF0000"/>
                </a:solidFill>
              </a:rPr>
              <a:t> da </a:t>
            </a:r>
            <a:r>
              <a:rPr lang="en-US" altLang="tr-TR" sz="2400" b="1" i="1" dirty="0" err="1">
                <a:solidFill>
                  <a:srgbClr val="FF0000"/>
                </a:solidFill>
              </a:rPr>
              <a:t>hangi</a:t>
            </a:r>
            <a:r>
              <a:rPr lang="en-US" altLang="tr-TR" sz="2400" b="1" i="1" dirty="0">
                <a:solidFill>
                  <a:srgbClr val="FF0000"/>
                </a:solidFill>
              </a:rPr>
              <a:t> </a:t>
            </a:r>
            <a:r>
              <a:rPr lang="en-US" altLang="tr-TR" sz="2400" b="1" i="1" dirty="0" err="1">
                <a:solidFill>
                  <a:srgbClr val="FF0000"/>
                </a:solidFill>
              </a:rPr>
              <a:t>bölüm</a:t>
            </a:r>
            <a:r>
              <a:rPr lang="en-US" altLang="tr-TR" sz="2400" b="1" i="1" dirty="0">
                <a:solidFill>
                  <a:srgbClr val="FF0000"/>
                </a:solidFill>
              </a:rPr>
              <a:t> </a:t>
            </a:r>
            <a:r>
              <a:rPr lang="en-US" altLang="tr-TR" sz="2400" b="1" i="1" dirty="0" err="1">
                <a:solidFill>
                  <a:srgbClr val="FF0000"/>
                </a:solidFill>
              </a:rPr>
              <a:t>olduğu</a:t>
            </a:r>
            <a:r>
              <a:rPr lang="en-US" altLang="tr-TR" sz="2400" b="1" i="1" dirty="0">
                <a:solidFill>
                  <a:srgbClr val="FF0000"/>
                </a:solidFill>
              </a:rPr>
              <a:t> </a:t>
            </a:r>
            <a:r>
              <a:rPr lang="en-US" altLang="tr-TR" sz="2400" b="1" i="1" dirty="0" err="1">
                <a:solidFill>
                  <a:srgbClr val="FF0000"/>
                </a:solidFill>
              </a:rPr>
              <a:t>önemli</a:t>
            </a:r>
            <a:r>
              <a:rPr lang="en-US" altLang="tr-TR" sz="2400" b="1" i="1" dirty="0">
                <a:solidFill>
                  <a:srgbClr val="FF0000"/>
                </a:solidFill>
              </a:rPr>
              <a:t> </a:t>
            </a:r>
            <a:r>
              <a:rPr lang="en-US" altLang="tr-TR" sz="2400" b="1" i="1" dirty="0" err="1">
                <a:solidFill>
                  <a:srgbClr val="FF0000"/>
                </a:solidFill>
              </a:rPr>
              <a:t>değil</a:t>
            </a:r>
            <a:r>
              <a:rPr lang="en-US" altLang="tr-TR" sz="2400" i="1" dirty="0">
                <a:solidFill>
                  <a:srgbClr val="FF0000"/>
                </a:solidFill>
              </a:rPr>
              <a:t>: </a:t>
            </a:r>
            <a:endParaRPr lang="tr-TR" altLang="tr-TR" sz="2400" i="1" dirty="0">
              <a:solidFill>
                <a:srgbClr val="FF0000"/>
              </a:solidFill>
            </a:endParaRPr>
          </a:p>
          <a:p>
            <a:pPr>
              <a:buNone/>
            </a:pPr>
            <a:endParaRPr lang="tr-TR" altLang="tr-TR" sz="1900" dirty="0"/>
          </a:p>
          <a:p>
            <a:pPr algn="just"/>
            <a:r>
              <a:rPr lang="en-US" altLang="tr-TR" sz="1900" dirty="0" err="1"/>
              <a:t>Üniversite</a:t>
            </a:r>
            <a:r>
              <a:rPr lang="en-US" altLang="tr-TR" sz="1900" dirty="0"/>
              <a:t> </a:t>
            </a:r>
            <a:r>
              <a:rPr lang="en-US" altLang="tr-TR" sz="1900" dirty="0" err="1"/>
              <a:t>sınavı</a:t>
            </a:r>
            <a:r>
              <a:rPr lang="en-US" altLang="tr-TR" sz="1900" dirty="0"/>
              <a:t> </a:t>
            </a:r>
            <a:r>
              <a:rPr lang="en-US" altLang="tr-TR" sz="1900" dirty="0" err="1"/>
              <a:t>sonrası</a:t>
            </a:r>
            <a:r>
              <a:rPr lang="en-US" altLang="tr-TR" sz="1900" dirty="0"/>
              <a:t> </a:t>
            </a:r>
            <a:r>
              <a:rPr lang="en-US" altLang="tr-TR" sz="1900" dirty="0" err="1"/>
              <a:t>tercihler</a:t>
            </a:r>
            <a:r>
              <a:rPr lang="en-US" altLang="tr-TR" sz="1900" dirty="0"/>
              <a:t> </a:t>
            </a:r>
            <a:r>
              <a:rPr lang="en-US" altLang="tr-TR" sz="1900" dirty="0" err="1"/>
              <a:t>aşamasında</a:t>
            </a:r>
            <a:r>
              <a:rPr lang="en-US" altLang="tr-TR" sz="1900" dirty="0"/>
              <a:t> </a:t>
            </a:r>
            <a:r>
              <a:rPr lang="en-US" altLang="tr-TR" sz="1900" dirty="0" err="1"/>
              <a:t>sıklıkla</a:t>
            </a:r>
            <a:r>
              <a:rPr lang="en-US" altLang="tr-TR" sz="1900" dirty="0"/>
              <a:t> </a:t>
            </a:r>
            <a:r>
              <a:rPr lang="en-US" altLang="tr-TR" sz="1900" dirty="0" err="1"/>
              <a:t>karşılaşılan</a:t>
            </a:r>
            <a:r>
              <a:rPr lang="en-US" altLang="tr-TR" sz="1900" dirty="0"/>
              <a:t> </a:t>
            </a:r>
            <a:r>
              <a:rPr lang="en-US" altLang="tr-TR" sz="1900" dirty="0" err="1"/>
              <a:t>durumlardan</a:t>
            </a:r>
            <a:r>
              <a:rPr lang="en-US" altLang="tr-TR" sz="1900" dirty="0"/>
              <a:t> </a:t>
            </a:r>
            <a:r>
              <a:rPr lang="en-US" altLang="tr-TR" sz="1900" dirty="0" err="1"/>
              <a:t>biri</a:t>
            </a:r>
            <a:r>
              <a:rPr lang="tr-TR" altLang="tr-TR" sz="1900" dirty="0"/>
              <a:t> </a:t>
            </a:r>
            <a:r>
              <a:rPr lang="en-US" altLang="tr-TR" sz="1900" dirty="0"/>
              <a:t>de </a:t>
            </a:r>
            <a:r>
              <a:rPr lang="en-US" altLang="tr-TR" sz="1900" dirty="0" err="1"/>
              <a:t>bazı</a:t>
            </a:r>
            <a:r>
              <a:rPr lang="en-US" altLang="tr-TR" sz="1900" dirty="0"/>
              <a:t> </a:t>
            </a:r>
            <a:r>
              <a:rPr lang="en-US" altLang="tr-TR" sz="1900" dirty="0" err="1"/>
              <a:t>öğrenci</a:t>
            </a:r>
            <a:r>
              <a:rPr lang="en-US" altLang="tr-TR" sz="1900" dirty="0"/>
              <a:t> </a:t>
            </a:r>
            <a:r>
              <a:rPr lang="en-US" altLang="tr-TR" sz="1900" dirty="0" err="1"/>
              <a:t>ve</a:t>
            </a:r>
            <a:r>
              <a:rPr lang="en-US" altLang="tr-TR" sz="1900" dirty="0"/>
              <a:t> </a:t>
            </a:r>
            <a:r>
              <a:rPr lang="en-US" altLang="tr-TR" sz="1900" dirty="0" err="1"/>
              <a:t>velilerin</a:t>
            </a:r>
            <a:r>
              <a:rPr lang="en-US" altLang="tr-TR" sz="1900" dirty="0"/>
              <a:t> </a:t>
            </a:r>
            <a:r>
              <a:rPr lang="en-US" altLang="tr-TR" sz="1900" dirty="0" err="1"/>
              <a:t>önce</a:t>
            </a:r>
            <a:r>
              <a:rPr lang="en-US" altLang="tr-TR" sz="1900" dirty="0"/>
              <a:t> </a:t>
            </a:r>
            <a:r>
              <a:rPr lang="en-US" altLang="tr-TR" sz="1900" dirty="0" err="1"/>
              <a:t>üniversite</a:t>
            </a:r>
            <a:r>
              <a:rPr lang="en-US" altLang="tr-TR" sz="1900" dirty="0"/>
              <a:t> </a:t>
            </a:r>
            <a:r>
              <a:rPr lang="en-US" altLang="tr-TR" sz="1900" dirty="0" err="1"/>
              <a:t>sonra</a:t>
            </a:r>
            <a:r>
              <a:rPr lang="en-US" altLang="tr-TR" sz="1900" dirty="0"/>
              <a:t> </a:t>
            </a:r>
            <a:r>
              <a:rPr lang="en-US" altLang="tr-TR" sz="1900" dirty="0" err="1"/>
              <a:t>bölüm</a:t>
            </a:r>
            <a:r>
              <a:rPr lang="en-US" altLang="tr-TR" sz="1900" dirty="0"/>
              <a:t> </a:t>
            </a:r>
            <a:r>
              <a:rPr lang="en-US" altLang="tr-TR" sz="1900" dirty="0" err="1"/>
              <a:t>tercihi</a:t>
            </a:r>
            <a:r>
              <a:rPr lang="en-US" altLang="tr-TR" sz="1900" dirty="0"/>
              <a:t> </a:t>
            </a:r>
            <a:r>
              <a:rPr lang="en-US" altLang="tr-TR" sz="1900" dirty="0" err="1"/>
              <a:t>yapmasıdır</a:t>
            </a:r>
            <a:r>
              <a:rPr lang="en-US" altLang="tr-TR" sz="1900" dirty="0"/>
              <a:t>. </a:t>
            </a:r>
            <a:r>
              <a:rPr lang="en-US" altLang="tr-TR" sz="1900" dirty="0" err="1"/>
              <a:t>Öğretim</a:t>
            </a:r>
            <a:r>
              <a:rPr lang="en-US" altLang="tr-TR" sz="1900" dirty="0"/>
              <a:t> </a:t>
            </a:r>
            <a:r>
              <a:rPr lang="en-US" altLang="tr-TR" sz="1900" dirty="0" err="1"/>
              <a:t>kadrosu</a:t>
            </a:r>
            <a:r>
              <a:rPr lang="en-US" altLang="tr-TR" sz="1900" dirty="0"/>
              <a:t> </a:t>
            </a:r>
            <a:r>
              <a:rPr lang="en-US" altLang="tr-TR" sz="1900" dirty="0" err="1"/>
              <a:t>zengin</a:t>
            </a:r>
            <a:r>
              <a:rPr lang="en-US" altLang="tr-TR" sz="1900" dirty="0"/>
              <a:t> </a:t>
            </a:r>
            <a:r>
              <a:rPr lang="en-US" altLang="tr-TR" sz="1900" dirty="0" err="1"/>
              <a:t>köklü</a:t>
            </a:r>
            <a:r>
              <a:rPr lang="en-US" altLang="tr-TR" sz="1900" dirty="0"/>
              <a:t> </a:t>
            </a:r>
            <a:r>
              <a:rPr lang="en-US" altLang="tr-TR" sz="1900" dirty="0" err="1"/>
              <a:t>bir</a:t>
            </a:r>
            <a:r>
              <a:rPr lang="en-US" altLang="tr-TR" sz="1900" dirty="0"/>
              <a:t> </a:t>
            </a:r>
            <a:r>
              <a:rPr lang="en-US" altLang="tr-TR" sz="1900" dirty="0" err="1"/>
              <a:t>üniversitede</a:t>
            </a:r>
            <a:r>
              <a:rPr lang="en-US" altLang="tr-TR" sz="1900" dirty="0"/>
              <a:t> </a:t>
            </a:r>
            <a:r>
              <a:rPr lang="en-US" altLang="tr-TR" sz="1900" dirty="0" err="1"/>
              <a:t>eğitim</a:t>
            </a:r>
            <a:r>
              <a:rPr lang="en-US" altLang="tr-TR" sz="1900" dirty="0"/>
              <a:t> </a:t>
            </a:r>
            <a:r>
              <a:rPr lang="en-US" altLang="tr-TR" sz="1900" dirty="0" err="1"/>
              <a:t>görmek</a:t>
            </a:r>
            <a:r>
              <a:rPr lang="en-US" altLang="tr-TR" sz="1900" dirty="0"/>
              <a:t> </a:t>
            </a:r>
            <a:r>
              <a:rPr lang="en-US" altLang="tr-TR" sz="1900" dirty="0" err="1"/>
              <a:t>kuşkusuz</a:t>
            </a:r>
            <a:r>
              <a:rPr lang="en-US" altLang="tr-TR" sz="1900" dirty="0"/>
              <a:t> </a:t>
            </a:r>
            <a:r>
              <a:rPr lang="en-US" altLang="tr-TR" sz="1900" dirty="0" err="1"/>
              <a:t>kişiye</a:t>
            </a:r>
            <a:r>
              <a:rPr lang="en-US" altLang="tr-TR" sz="1900" dirty="0"/>
              <a:t> </a:t>
            </a:r>
            <a:r>
              <a:rPr lang="en-US" altLang="tr-TR" sz="1900" dirty="0" err="1"/>
              <a:t>çok</a:t>
            </a:r>
            <a:r>
              <a:rPr lang="en-US" altLang="tr-TR" sz="1900" dirty="0"/>
              <a:t> </a:t>
            </a:r>
            <a:r>
              <a:rPr lang="en-US" altLang="tr-TR" sz="1900" dirty="0" err="1"/>
              <a:t>şey</a:t>
            </a:r>
            <a:r>
              <a:rPr lang="en-US" altLang="tr-TR" sz="1900" dirty="0"/>
              <a:t> </a:t>
            </a:r>
            <a:r>
              <a:rPr lang="en-US" altLang="tr-TR" sz="1900" dirty="0" err="1"/>
              <a:t>katar</a:t>
            </a:r>
            <a:r>
              <a:rPr lang="en-US" altLang="tr-TR" sz="1900" dirty="0"/>
              <a:t>. </a:t>
            </a:r>
            <a:r>
              <a:rPr lang="en-US" altLang="tr-TR" sz="1900" dirty="0" err="1"/>
              <a:t>Yalnız</a:t>
            </a:r>
            <a:r>
              <a:rPr lang="en-US" altLang="tr-TR" sz="1900" dirty="0"/>
              <a:t> </a:t>
            </a:r>
            <a:r>
              <a:rPr lang="en-US" altLang="tr-TR" sz="1900" dirty="0" err="1"/>
              <a:t>unutmamak</a:t>
            </a:r>
            <a:r>
              <a:rPr lang="en-US" altLang="tr-TR" sz="1900" dirty="0"/>
              <a:t> </a:t>
            </a:r>
            <a:r>
              <a:rPr lang="en-US" altLang="tr-TR" sz="1900" dirty="0" err="1"/>
              <a:t>gerekir</a:t>
            </a:r>
            <a:r>
              <a:rPr lang="en-US" altLang="tr-TR" sz="1900" dirty="0"/>
              <a:t> </a:t>
            </a:r>
            <a:r>
              <a:rPr lang="en-US" altLang="tr-TR" sz="1900" dirty="0" err="1"/>
              <a:t>ki</a:t>
            </a:r>
            <a:r>
              <a:rPr lang="en-US" altLang="tr-TR" sz="1900" dirty="0"/>
              <a:t> </a:t>
            </a:r>
            <a:r>
              <a:rPr lang="en-US" altLang="tr-TR" sz="1900" dirty="0" err="1"/>
              <a:t>iyi</a:t>
            </a:r>
            <a:r>
              <a:rPr lang="en-US" altLang="tr-TR" sz="1900" dirty="0"/>
              <a:t> </a:t>
            </a:r>
            <a:r>
              <a:rPr lang="en-US" altLang="tr-TR" sz="1900" dirty="0" err="1"/>
              <a:t>bir</a:t>
            </a:r>
            <a:r>
              <a:rPr lang="en-US" altLang="tr-TR" sz="1900" dirty="0"/>
              <a:t> </a:t>
            </a:r>
            <a:r>
              <a:rPr lang="en-US" altLang="tr-TR" sz="1900" dirty="0" err="1"/>
              <a:t>üniversitede</a:t>
            </a:r>
            <a:r>
              <a:rPr lang="en-US" altLang="tr-TR" sz="1900" dirty="0"/>
              <a:t> </a:t>
            </a:r>
            <a:r>
              <a:rPr lang="en-US" altLang="tr-TR" sz="1900" dirty="0" err="1"/>
              <a:t>istemediği</a:t>
            </a:r>
            <a:r>
              <a:rPr lang="en-US" altLang="tr-TR" sz="1900" dirty="0"/>
              <a:t> </a:t>
            </a:r>
            <a:r>
              <a:rPr lang="en-US" altLang="tr-TR" sz="1900" dirty="0" err="1"/>
              <a:t>bir</a:t>
            </a:r>
            <a:r>
              <a:rPr lang="en-US" altLang="tr-TR" sz="1900" dirty="0"/>
              <a:t> </a:t>
            </a:r>
            <a:r>
              <a:rPr lang="en-US" altLang="tr-TR" sz="1900" dirty="0" err="1"/>
              <a:t>bölüme</a:t>
            </a:r>
            <a:r>
              <a:rPr lang="en-US" altLang="tr-TR" sz="1900" dirty="0"/>
              <a:t> </a:t>
            </a:r>
            <a:r>
              <a:rPr lang="en-US" altLang="tr-TR" sz="1900" dirty="0" err="1"/>
              <a:t>giren</a:t>
            </a:r>
            <a:r>
              <a:rPr lang="en-US" altLang="tr-TR" sz="1900" dirty="0"/>
              <a:t> </a:t>
            </a:r>
            <a:r>
              <a:rPr lang="en-US" altLang="tr-TR" sz="1900" dirty="0" err="1"/>
              <a:t>öğrenci</a:t>
            </a:r>
            <a:r>
              <a:rPr lang="en-US" altLang="tr-TR" sz="1900" dirty="0"/>
              <a:t> </a:t>
            </a:r>
            <a:r>
              <a:rPr lang="en-US" altLang="tr-TR" sz="1900" dirty="0" err="1"/>
              <a:t>bu</a:t>
            </a:r>
            <a:r>
              <a:rPr lang="en-US" altLang="tr-TR" sz="1900" dirty="0"/>
              <a:t> </a:t>
            </a:r>
            <a:r>
              <a:rPr lang="en-US" altLang="tr-TR" sz="1900" dirty="0" err="1"/>
              <a:t>durumdan</a:t>
            </a:r>
            <a:r>
              <a:rPr lang="en-US" altLang="tr-TR" sz="1900" dirty="0"/>
              <a:t> </a:t>
            </a:r>
            <a:r>
              <a:rPr lang="en-US" altLang="tr-TR" sz="1900" dirty="0" err="1"/>
              <a:t>hoşnut</a:t>
            </a:r>
            <a:r>
              <a:rPr lang="en-US" altLang="tr-TR" sz="1900" dirty="0"/>
              <a:t> </a:t>
            </a:r>
            <a:r>
              <a:rPr lang="en-US" altLang="tr-TR" sz="1900" dirty="0" err="1"/>
              <a:t>olmadığı</a:t>
            </a:r>
            <a:r>
              <a:rPr lang="en-US" altLang="tr-TR" sz="1900" dirty="0"/>
              <a:t> </a:t>
            </a:r>
            <a:r>
              <a:rPr lang="en-US" altLang="tr-TR" sz="1900" dirty="0" err="1"/>
              <a:t>için</a:t>
            </a:r>
            <a:r>
              <a:rPr lang="en-US" altLang="tr-TR" sz="1900" dirty="0"/>
              <a:t> </a:t>
            </a:r>
            <a:r>
              <a:rPr lang="en-US" altLang="tr-TR" sz="1900" dirty="0" err="1"/>
              <a:t>büyük</a:t>
            </a:r>
            <a:r>
              <a:rPr lang="en-US" altLang="tr-TR" sz="1900" dirty="0"/>
              <a:t> </a:t>
            </a:r>
            <a:r>
              <a:rPr lang="en-US" altLang="tr-TR" sz="1900" dirty="0" err="1"/>
              <a:t>bir</a:t>
            </a:r>
            <a:r>
              <a:rPr lang="en-US" altLang="tr-TR" sz="1900" dirty="0"/>
              <a:t> </a:t>
            </a:r>
            <a:r>
              <a:rPr lang="en-US" altLang="tr-TR" sz="1900" dirty="0" err="1"/>
              <a:t>ihtimalle</a:t>
            </a:r>
            <a:r>
              <a:rPr lang="en-US" altLang="tr-TR" sz="1900" dirty="0"/>
              <a:t> </a:t>
            </a:r>
            <a:r>
              <a:rPr lang="en-US" altLang="tr-TR" sz="1900" dirty="0" err="1"/>
              <a:t>başarılı</a:t>
            </a:r>
            <a:r>
              <a:rPr lang="en-US" altLang="tr-TR" sz="1900" dirty="0"/>
              <a:t> </a:t>
            </a:r>
            <a:r>
              <a:rPr lang="en-US" altLang="tr-TR" sz="1900" dirty="0" err="1"/>
              <a:t>olamayacaktır</a:t>
            </a:r>
            <a:r>
              <a:rPr lang="en-US" altLang="tr-TR" sz="1900" dirty="0"/>
              <a:t>.</a:t>
            </a:r>
            <a:endParaRPr lang="tr-TR" altLang="tr-TR" sz="1900" dirty="0"/>
          </a:p>
          <a:p>
            <a:endParaRPr lang="tr-TR" sz="1900" dirty="0"/>
          </a:p>
        </p:txBody>
      </p:sp>
      <p:pic>
        <p:nvPicPr>
          <p:cNvPr id="6" name="Picture 2" descr="C:\SUADİYE_HMTAL\SUADIYE_2021_2022_EVRAKI\LOGO.jpg"/>
          <p:cNvPicPr>
            <a:picLocks noChangeAspect="1" noChangeArrowheads="1"/>
          </p:cNvPicPr>
          <p:nvPr/>
        </p:nvPicPr>
        <p:blipFill>
          <a:blip r:embed="rId3"/>
          <a:srcRect/>
          <a:stretch>
            <a:fillRect/>
          </a:stretch>
        </p:blipFill>
        <p:spPr bwMode="auto">
          <a:xfrm>
            <a:off x="20" y="4734"/>
            <a:ext cx="1308275" cy="1367206"/>
          </a:xfrm>
          <a:prstGeom prst="rect">
            <a:avLst/>
          </a:prstGeom>
          <a:noFill/>
        </p:spPr>
      </p:pic>
    </p:spTree>
    <p:extLst>
      <p:ext uri="{BB962C8B-B14F-4D97-AF65-F5344CB8AC3E}">
        <p14:creationId xmlns:p14="http://schemas.microsoft.com/office/powerpoint/2010/main" xmlns="" val="128489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005C616-6139-47B3-BF77-59176F3C8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xmlns="" id="{49882614-11C4-4368-9534-6EBAC3488C7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tretch>
            <a:fillRect/>
          </a:stretch>
        </p:blipFill>
        <p:spPr>
          <a:xfrm rot="5400000">
            <a:off x="2684274" y="-4610867"/>
            <a:ext cx="7223503" cy="16095236"/>
          </a:xfrm>
          <a:prstGeom prst="rect">
            <a:avLst/>
          </a:prstGeom>
        </p:spPr>
      </p:pic>
      <p:sp>
        <p:nvSpPr>
          <p:cNvPr id="2" name="Başlık 1">
            <a:extLst>
              <a:ext uri="{FF2B5EF4-FFF2-40B4-BE49-F238E27FC236}">
                <a16:creationId xmlns:a16="http://schemas.microsoft.com/office/drawing/2014/main" xmlns="" id="{ECDBF932-578B-5644-877B-C4D89F7819A0}"/>
              </a:ext>
            </a:extLst>
          </p:cNvPr>
          <p:cNvSpPr>
            <a:spLocks noGrp="1"/>
          </p:cNvSpPr>
          <p:nvPr>
            <p:ph type="title"/>
          </p:nvPr>
        </p:nvSpPr>
        <p:spPr>
          <a:xfrm>
            <a:off x="384049" y="3789399"/>
            <a:ext cx="4373302" cy="2382801"/>
          </a:xfrm>
        </p:spPr>
        <p:txBody>
          <a:bodyPr anchor="ctr">
            <a:normAutofit/>
          </a:bodyPr>
          <a:lstStyle/>
          <a:p>
            <a:r>
              <a:rPr lang="tr-TR" sz="2800" dirty="0"/>
              <a:t>MESLEK SEÇİMİNDE DOĞRU BİLİNEN YANLIŞLAR</a:t>
            </a:r>
          </a:p>
        </p:txBody>
      </p:sp>
      <p:pic>
        <p:nvPicPr>
          <p:cNvPr id="5" name="Resim 4" descr="metin, grup, kişi, küçük resim içeren bir resim&#10;&#10;Açıklama otomatik olarak oluşturuldu">
            <a:extLst>
              <a:ext uri="{FF2B5EF4-FFF2-40B4-BE49-F238E27FC236}">
                <a16:creationId xmlns:a16="http://schemas.microsoft.com/office/drawing/2014/main" xmlns="" id="{B652FAD8-B2B1-3949-9C7F-5FF2742A0F80}"/>
              </a:ext>
            </a:extLst>
          </p:cNvPr>
          <p:cNvPicPr>
            <a:picLocks noChangeAspect="1"/>
          </p:cNvPicPr>
          <p:nvPr/>
        </p:nvPicPr>
        <p:blipFill rotWithShape="1">
          <a:blip r:embed="rId4"/>
          <a:srcRect t="36221" b="9673"/>
          <a:stretch/>
        </p:blipFill>
        <p:spPr>
          <a:xfrm>
            <a:off x="0" y="-2"/>
            <a:ext cx="12017890" cy="3657600"/>
          </a:xfrm>
          <a:prstGeom prst="rect">
            <a:avLst/>
          </a:prstGeom>
        </p:spPr>
      </p:pic>
      <p:sp>
        <p:nvSpPr>
          <p:cNvPr id="44" name="Rectangle 13">
            <a:extLst>
              <a:ext uri="{FF2B5EF4-FFF2-40B4-BE49-F238E27FC236}">
                <a16:creationId xmlns:a16="http://schemas.microsoft.com/office/drawing/2014/main" xmlns="" id="{93C59B8F-AEFF-4D3A-BA0E-3C43111987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E2F1B2E5-9D91-A348-B168-C8C214D30196}"/>
              </a:ext>
            </a:extLst>
          </p:cNvPr>
          <p:cNvSpPr>
            <a:spLocks noGrp="1"/>
          </p:cNvSpPr>
          <p:nvPr>
            <p:ph idx="1"/>
          </p:nvPr>
        </p:nvSpPr>
        <p:spPr>
          <a:xfrm>
            <a:off x="4757351" y="3657598"/>
            <a:ext cx="7157281" cy="2514603"/>
          </a:xfrm>
        </p:spPr>
        <p:txBody>
          <a:bodyPr anchor="ctr">
            <a:normAutofit lnSpcReduction="10000"/>
          </a:bodyPr>
          <a:lstStyle/>
          <a:p>
            <a:endParaRPr lang="en-US" altLang="tr-TR" sz="2000" b="1" dirty="0">
              <a:solidFill>
                <a:srgbClr val="FF0000"/>
              </a:solidFill>
            </a:endParaRPr>
          </a:p>
          <a:p>
            <a:r>
              <a:rPr lang="en-US" altLang="tr-TR" sz="2000" b="1" dirty="0" err="1">
                <a:solidFill>
                  <a:srgbClr val="FF0000"/>
                </a:solidFill>
              </a:rPr>
              <a:t>Yaşam</a:t>
            </a:r>
            <a:r>
              <a:rPr lang="en-US" altLang="tr-TR" sz="2000" b="1" dirty="0">
                <a:solidFill>
                  <a:srgbClr val="FF0000"/>
                </a:solidFill>
              </a:rPr>
              <a:t> </a:t>
            </a:r>
            <a:r>
              <a:rPr lang="en-US" altLang="tr-TR" sz="2000" b="1" dirty="0" err="1">
                <a:solidFill>
                  <a:srgbClr val="FF0000"/>
                </a:solidFill>
              </a:rPr>
              <a:t>boyu</a:t>
            </a:r>
            <a:r>
              <a:rPr lang="en-US" altLang="tr-TR" sz="2000" b="1" dirty="0">
                <a:solidFill>
                  <a:srgbClr val="FF0000"/>
                </a:solidFill>
              </a:rPr>
              <a:t> </a:t>
            </a:r>
            <a:r>
              <a:rPr lang="en-US" altLang="tr-TR" sz="2000" b="1" dirty="0" err="1">
                <a:solidFill>
                  <a:srgbClr val="FF0000"/>
                </a:solidFill>
              </a:rPr>
              <a:t>sürdüreceğim</a:t>
            </a:r>
            <a:r>
              <a:rPr lang="en-US" altLang="tr-TR" sz="2000" b="1" dirty="0">
                <a:solidFill>
                  <a:srgbClr val="FF0000"/>
                </a:solidFill>
              </a:rPr>
              <a:t> </a:t>
            </a:r>
            <a:r>
              <a:rPr lang="en-US" altLang="tr-TR" sz="2000" b="1" dirty="0" err="1">
                <a:solidFill>
                  <a:srgbClr val="FF0000"/>
                </a:solidFill>
              </a:rPr>
              <a:t>mesleği</a:t>
            </a:r>
            <a:r>
              <a:rPr lang="en-US" altLang="tr-TR" sz="2000" b="1" dirty="0">
                <a:solidFill>
                  <a:srgbClr val="FF0000"/>
                </a:solidFill>
              </a:rPr>
              <a:t> </a:t>
            </a:r>
            <a:r>
              <a:rPr lang="en-US" altLang="tr-TR" sz="2000" b="1" dirty="0" err="1">
                <a:solidFill>
                  <a:srgbClr val="FF0000"/>
                </a:solidFill>
              </a:rPr>
              <a:t>seçme</a:t>
            </a:r>
            <a:r>
              <a:rPr lang="en-US" altLang="tr-TR" sz="2000" b="1" dirty="0">
                <a:solidFill>
                  <a:srgbClr val="FF0000"/>
                </a:solidFill>
              </a:rPr>
              <a:t> </a:t>
            </a:r>
            <a:r>
              <a:rPr lang="en-US" altLang="tr-TR" sz="2000" b="1" dirty="0" err="1">
                <a:solidFill>
                  <a:srgbClr val="FF0000"/>
                </a:solidFill>
              </a:rPr>
              <a:t>aşamasındayım</a:t>
            </a:r>
            <a:r>
              <a:rPr lang="en-US" altLang="tr-TR" sz="2000" b="1" dirty="0">
                <a:solidFill>
                  <a:srgbClr val="FF0000"/>
                </a:solidFill>
              </a:rPr>
              <a:t>:</a:t>
            </a:r>
            <a:r>
              <a:rPr lang="en-US" altLang="tr-TR" sz="2000" dirty="0">
                <a:solidFill>
                  <a:srgbClr val="FF0000"/>
                </a:solidFill>
              </a:rPr>
              <a:t> </a:t>
            </a:r>
          </a:p>
          <a:p>
            <a:pPr>
              <a:buNone/>
            </a:pPr>
            <a:r>
              <a:rPr lang="tr-TR" altLang="tr-TR" sz="1500" dirty="0"/>
              <a:t>    </a:t>
            </a:r>
          </a:p>
          <a:p>
            <a:pPr algn="just">
              <a:buNone/>
            </a:pPr>
            <a:r>
              <a:rPr lang="en-US" altLang="tr-TR" sz="1800" dirty="0"/>
              <a:t>Bir </a:t>
            </a:r>
            <a:r>
              <a:rPr lang="en-US" altLang="tr-TR" sz="1800" dirty="0" err="1"/>
              <a:t>kimsenin</a:t>
            </a:r>
            <a:r>
              <a:rPr lang="en-US" altLang="tr-TR" sz="1800" dirty="0"/>
              <a:t> </a:t>
            </a:r>
            <a:r>
              <a:rPr lang="en-US" altLang="tr-TR" sz="1800" dirty="0" err="1"/>
              <a:t>kendini</a:t>
            </a:r>
            <a:r>
              <a:rPr lang="en-US" altLang="tr-TR" sz="1800" dirty="0"/>
              <a:t> </a:t>
            </a:r>
            <a:r>
              <a:rPr lang="en-US" altLang="tr-TR" sz="1800" dirty="0" err="1"/>
              <a:t>tanıması</a:t>
            </a:r>
            <a:r>
              <a:rPr lang="en-US" altLang="tr-TR" sz="1800" dirty="0"/>
              <a:t> </a:t>
            </a:r>
            <a:r>
              <a:rPr lang="en-US" altLang="tr-TR" sz="1800" dirty="0" err="1"/>
              <a:t>oldukça</a:t>
            </a:r>
            <a:r>
              <a:rPr lang="en-US" altLang="tr-TR" sz="1800" dirty="0"/>
              <a:t> </a:t>
            </a:r>
            <a:r>
              <a:rPr lang="en-US" altLang="tr-TR" sz="1800" dirty="0" err="1"/>
              <a:t>zor</a:t>
            </a:r>
            <a:r>
              <a:rPr lang="en-US" altLang="tr-TR" sz="1800" dirty="0"/>
              <a:t> </a:t>
            </a:r>
            <a:r>
              <a:rPr lang="en-US" altLang="tr-TR" sz="1800" dirty="0" err="1"/>
              <a:t>olduğu</a:t>
            </a:r>
            <a:r>
              <a:rPr lang="en-US" altLang="tr-TR" sz="1800" dirty="0"/>
              <a:t> </a:t>
            </a:r>
            <a:r>
              <a:rPr lang="en-US" altLang="tr-TR" sz="1800" dirty="0" err="1"/>
              <a:t>gibi</a:t>
            </a:r>
            <a:r>
              <a:rPr lang="en-US" altLang="tr-TR" sz="1800" dirty="0"/>
              <a:t>, </a:t>
            </a:r>
            <a:r>
              <a:rPr lang="en-US" altLang="tr-TR" sz="1800" dirty="0" err="1"/>
              <a:t>insanda</a:t>
            </a:r>
            <a:r>
              <a:rPr lang="en-US" altLang="tr-TR" sz="1800" dirty="0"/>
              <a:t> </a:t>
            </a:r>
            <a:r>
              <a:rPr lang="en-US" altLang="tr-TR" sz="1800" dirty="0" err="1"/>
              <a:t>gelişim</a:t>
            </a:r>
            <a:r>
              <a:rPr lang="en-US" altLang="tr-TR" sz="1800" dirty="0"/>
              <a:t> </a:t>
            </a:r>
            <a:r>
              <a:rPr lang="en-US" altLang="tr-TR" sz="1800" dirty="0" err="1"/>
              <a:t>ve</a:t>
            </a:r>
            <a:r>
              <a:rPr lang="en-US" altLang="tr-TR" sz="1800" dirty="0"/>
              <a:t> </a:t>
            </a:r>
            <a:r>
              <a:rPr lang="en-US" altLang="tr-TR" sz="1800" dirty="0" err="1"/>
              <a:t>değişim</a:t>
            </a:r>
            <a:r>
              <a:rPr lang="en-US" altLang="tr-TR" sz="1800" dirty="0"/>
              <a:t> </a:t>
            </a:r>
            <a:r>
              <a:rPr lang="en-US" altLang="tr-TR" sz="1800" dirty="0" err="1"/>
              <a:t>süreci</a:t>
            </a:r>
            <a:r>
              <a:rPr lang="en-US" altLang="tr-TR" sz="1800" dirty="0"/>
              <a:t> </a:t>
            </a:r>
            <a:r>
              <a:rPr lang="en-US" altLang="tr-TR" sz="1800" dirty="0" err="1"/>
              <a:t>yaşam</a:t>
            </a:r>
            <a:r>
              <a:rPr lang="en-US" altLang="tr-TR" sz="1800" dirty="0"/>
              <a:t> </a:t>
            </a:r>
            <a:r>
              <a:rPr lang="en-US" altLang="tr-TR" sz="1800" dirty="0" err="1"/>
              <a:t>boyu</a:t>
            </a:r>
            <a:r>
              <a:rPr lang="en-US" altLang="tr-TR" sz="1800" dirty="0"/>
              <a:t> </a:t>
            </a:r>
            <a:r>
              <a:rPr lang="en-US" altLang="tr-TR" sz="1800" dirty="0" err="1"/>
              <a:t>devam</a:t>
            </a:r>
            <a:r>
              <a:rPr lang="en-US" altLang="tr-TR" sz="1800" dirty="0"/>
              <a:t> </a:t>
            </a:r>
            <a:r>
              <a:rPr lang="en-US" altLang="tr-TR" sz="1800" dirty="0" err="1"/>
              <a:t>etmektedir</a:t>
            </a:r>
            <a:r>
              <a:rPr lang="en-US" altLang="tr-TR" sz="1800" dirty="0"/>
              <a:t>. </a:t>
            </a:r>
            <a:r>
              <a:rPr lang="en-US" altLang="tr-TR" sz="1800" dirty="0" err="1"/>
              <a:t>İnsanların</a:t>
            </a:r>
            <a:r>
              <a:rPr lang="en-US" altLang="tr-TR" sz="1800" dirty="0"/>
              <a:t> </a:t>
            </a:r>
            <a:r>
              <a:rPr lang="en-US" altLang="tr-TR" sz="1800" dirty="0" err="1"/>
              <a:t>çoğu</a:t>
            </a:r>
            <a:r>
              <a:rPr lang="en-US" altLang="tr-TR" sz="1800" dirty="0"/>
              <a:t> </a:t>
            </a:r>
            <a:r>
              <a:rPr lang="en-US" altLang="tr-TR" sz="1800" dirty="0" err="1"/>
              <a:t>birden</a:t>
            </a:r>
            <a:r>
              <a:rPr lang="en-US" altLang="tr-TR" sz="1800" dirty="0"/>
              <a:t> </a:t>
            </a:r>
            <a:r>
              <a:rPr lang="en-US" altLang="tr-TR" sz="1800" dirty="0" err="1"/>
              <a:t>fazla</a:t>
            </a:r>
            <a:r>
              <a:rPr lang="en-US" altLang="tr-TR" sz="1800" dirty="0"/>
              <a:t> </a:t>
            </a:r>
            <a:r>
              <a:rPr lang="en-US" altLang="tr-TR" sz="1800" dirty="0" err="1"/>
              <a:t>yetenek</a:t>
            </a:r>
            <a:r>
              <a:rPr lang="en-US" altLang="tr-TR" sz="1800" dirty="0"/>
              <a:t> </a:t>
            </a:r>
            <a:r>
              <a:rPr lang="en-US" altLang="tr-TR" sz="1800" dirty="0" err="1"/>
              <a:t>türüne</a:t>
            </a:r>
            <a:r>
              <a:rPr lang="en-US" altLang="tr-TR" sz="1800" dirty="0"/>
              <a:t> </a:t>
            </a:r>
            <a:r>
              <a:rPr lang="en-US" altLang="tr-TR" sz="1800" dirty="0" err="1"/>
              <a:t>sahiptir</a:t>
            </a:r>
            <a:r>
              <a:rPr lang="en-US" altLang="tr-TR" sz="1800" dirty="0"/>
              <a:t> </a:t>
            </a:r>
            <a:r>
              <a:rPr lang="en-US" altLang="tr-TR" sz="1800" dirty="0" err="1"/>
              <a:t>ve</a:t>
            </a:r>
            <a:r>
              <a:rPr lang="en-US" altLang="tr-TR" sz="1800" dirty="0"/>
              <a:t> </a:t>
            </a:r>
            <a:r>
              <a:rPr lang="en-US" altLang="tr-TR" sz="1800" dirty="0" err="1"/>
              <a:t>birden</a:t>
            </a:r>
            <a:r>
              <a:rPr lang="en-US" altLang="tr-TR" sz="1800" dirty="0"/>
              <a:t> </a:t>
            </a:r>
            <a:r>
              <a:rPr lang="en-US" altLang="tr-TR" sz="1800" dirty="0" err="1"/>
              <a:t>çok</a:t>
            </a:r>
            <a:r>
              <a:rPr lang="en-US" altLang="tr-TR" sz="1800" dirty="0"/>
              <a:t> </a:t>
            </a:r>
            <a:r>
              <a:rPr lang="en-US" altLang="tr-TR" sz="1800" dirty="0" err="1"/>
              <a:t>alanla</a:t>
            </a:r>
            <a:r>
              <a:rPr lang="en-US" altLang="tr-TR" sz="1800" dirty="0"/>
              <a:t> </a:t>
            </a:r>
            <a:r>
              <a:rPr lang="en-US" altLang="tr-TR" sz="1800" dirty="0" err="1"/>
              <a:t>ilgili</a:t>
            </a:r>
            <a:r>
              <a:rPr lang="en-US" altLang="tr-TR" sz="1800" dirty="0"/>
              <a:t> </a:t>
            </a:r>
            <a:r>
              <a:rPr lang="en-US" altLang="tr-TR" sz="1800" dirty="0" err="1"/>
              <a:t>işleri</a:t>
            </a:r>
            <a:r>
              <a:rPr lang="en-US" altLang="tr-TR" sz="1800" dirty="0"/>
              <a:t> </a:t>
            </a:r>
            <a:r>
              <a:rPr lang="en-US" altLang="tr-TR" sz="1800" dirty="0" err="1"/>
              <a:t>yapmaktan</a:t>
            </a:r>
            <a:r>
              <a:rPr lang="en-US" altLang="tr-TR" sz="1800" dirty="0"/>
              <a:t> </a:t>
            </a:r>
            <a:r>
              <a:rPr lang="en-US" altLang="tr-TR" sz="1800" dirty="0" err="1"/>
              <a:t>hoşlanabilir</a:t>
            </a:r>
            <a:r>
              <a:rPr lang="en-US" altLang="tr-TR" sz="1800" dirty="0"/>
              <a:t>. </a:t>
            </a:r>
            <a:r>
              <a:rPr lang="en-US" altLang="tr-TR" sz="1800" dirty="0" err="1"/>
              <a:t>Üniversite</a:t>
            </a:r>
            <a:r>
              <a:rPr lang="en-US" altLang="tr-TR" sz="1800" dirty="0"/>
              <a:t> </a:t>
            </a:r>
            <a:r>
              <a:rPr lang="en-US" altLang="tr-TR" sz="1800" dirty="0" err="1"/>
              <a:t>programlarından</a:t>
            </a:r>
            <a:r>
              <a:rPr lang="en-US" altLang="tr-TR" sz="1800" dirty="0"/>
              <a:t> </a:t>
            </a:r>
            <a:r>
              <a:rPr lang="en-US" altLang="tr-TR" sz="1800" dirty="0" err="1"/>
              <a:t>bazıları</a:t>
            </a:r>
            <a:r>
              <a:rPr lang="en-US" altLang="tr-TR" sz="1800" dirty="0"/>
              <a:t> </a:t>
            </a:r>
            <a:r>
              <a:rPr lang="en-US" altLang="tr-TR" sz="1800" dirty="0" err="1"/>
              <a:t>iki</a:t>
            </a:r>
            <a:r>
              <a:rPr lang="en-US" altLang="tr-TR" sz="1800" dirty="0"/>
              <a:t> </a:t>
            </a:r>
            <a:r>
              <a:rPr lang="en-US" altLang="tr-TR" sz="1800" dirty="0" err="1"/>
              <a:t>alanda</a:t>
            </a:r>
            <a:r>
              <a:rPr lang="en-US" altLang="tr-TR" sz="1800" dirty="0"/>
              <a:t> diploma </a:t>
            </a:r>
            <a:r>
              <a:rPr lang="en-US" altLang="tr-TR" sz="1800" dirty="0" err="1"/>
              <a:t>vermekte</a:t>
            </a:r>
            <a:r>
              <a:rPr lang="en-US" altLang="tr-TR" sz="1800" dirty="0"/>
              <a:t> </a:t>
            </a:r>
            <a:r>
              <a:rPr lang="en-US" altLang="tr-TR" sz="1800" dirty="0" err="1"/>
              <a:t>ya</a:t>
            </a:r>
            <a:r>
              <a:rPr lang="en-US" altLang="tr-TR" sz="1800" dirty="0"/>
              <a:t> da </a:t>
            </a:r>
            <a:r>
              <a:rPr lang="en-US" altLang="tr-TR" sz="1800" dirty="0" err="1"/>
              <a:t>değişik</a:t>
            </a:r>
            <a:r>
              <a:rPr lang="en-US" altLang="tr-TR" sz="1800" dirty="0"/>
              <a:t> </a:t>
            </a:r>
            <a:r>
              <a:rPr lang="en-US" altLang="tr-TR" sz="1800" dirty="0" err="1"/>
              <a:t>alanlardan</a:t>
            </a:r>
            <a:r>
              <a:rPr lang="en-US" altLang="tr-TR" sz="1800" dirty="0"/>
              <a:t> </a:t>
            </a:r>
            <a:r>
              <a:rPr lang="en-US" altLang="tr-TR" sz="1800" dirty="0" err="1"/>
              <a:t>seçmeli</a:t>
            </a:r>
            <a:r>
              <a:rPr lang="en-US" altLang="tr-TR" sz="1800" dirty="0"/>
              <a:t> </a:t>
            </a:r>
            <a:r>
              <a:rPr lang="en-US" altLang="tr-TR" sz="1800" dirty="0" err="1"/>
              <a:t>dersler</a:t>
            </a:r>
            <a:r>
              <a:rPr lang="en-US" altLang="tr-TR" sz="1800" dirty="0"/>
              <a:t> </a:t>
            </a:r>
            <a:r>
              <a:rPr lang="en-US" altLang="tr-TR" sz="1800" dirty="0" err="1"/>
              <a:t>açarak</a:t>
            </a:r>
            <a:r>
              <a:rPr lang="en-US" altLang="tr-TR" sz="1800" dirty="0"/>
              <a:t> </a:t>
            </a:r>
            <a:r>
              <a:rPr lang="en-US" altLang="tr-TR" sz="1800" dirty="0" err="1"/>
              <a:t>öğrencilerin</a:t>
            </a:r>
            <a:r>
              <a:rPr lang="en-US" altLang="tr-TR" sz="1800" dirty="0"/>
              <a:t> </a:t>
            </a:r>
            <a:r>
              <a:rPr lang="en-US" altLang="tr-TR" sz="1800" dirty="0" err="1"/>
              <a:t>çok</a:t>
            </a:r>
            <a:r>
              <a:rPr lang="en-US" altLang="tr-TR" sz="1800" dirty="0"/>
              <a:t> </a:t>
            </a:r>
            <a:r>
              <a:rPr lang="en-US" altLang="tr-TR" sz="1800" dirty="0" err="1"/>
              <a:t>yönlü</a:t>
            </a:r>
            <a:r>
              <a:rPr lang="en-US" altLang="tr-TR" sz="1800" dirty="0"/>
              <a:t> </a:t>
            </a:r>
            <a:r>
              <a:rPr lang="en-US" altLang="tr-TR" sz="1800" dirty="0" err="1"/>
              <a:t>gelişmelerini</a:t>
            </a:r>
            <a:r>
              <a:rPr lang="en-US" altLang="tr-TR" sz="1800" dirty="0"/>
              <a:t> </a:t>
            </a:r>
            <a:r>
              <a:rPr lang="en-US" altLang="tr-TR" sz="1800" dirty="0" err="1"/>
              <a:t>sağlamaya</a:t>
            </a:r>
            <a:r>
              <a:rPr lang="en-US" altLang="tr-TR" sz="1800" dirty="0"/>
              <a:t> </a:t>
            </a:r>
            <a:r>
              <a:rPr lang="en-US" altLang="tr-TR" sz="1800" dirty="0" err="1"/>
              <a:t>çalışmaktadır</a:t>
            </a:r>
            <a:r>
              <a:rPr lang="en-US" altLang="tr-TR" sz="1800" dirty="0"/>
              <a:t>.</a:t>
            </a:r>
            <a:endParaRPr lang="tr-TR" altLang="tr-TR" sz="1800" dirty="0"/>
          </a:p>
          <a:p>
            <a:endParaRPr lang="tr-TR" sz="1500" dirty="0"/>
          </a:p>
        </p:txBody>
      </p:sp>
      <p:sp>
        <p:nvSpPr>
          <p:cNvPr id="45" name="Rectangle 15">
            <a:extLst>
              <a:ext uri="{FF2B5EF4-FFF2-40B4-BE49-F238E27FC236}">
                <a16:creationId xmlns:a16="http://schemas.microsoft.com/office/drawing/2014/main" xmlns="" id="{E042CD37-C859-44CD-853E-5A3427DDB9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C:\SUADİYE_HMTAL\SUADIYE_2021_2022_EVRAKI\LOGO.jpg"/>
          <p:cNvPicPr>
            <a:picLocks noChangeAspect="1" noChangeArrowheads="1"/>
          </p:cNvPicPr>
          <p:nvPr/>
        </p:nvPicPr>
        <p:blipFill>
          <a:blip r:embed="rId5"/>
          <a:srcRect/>
          <a:stretch>
            <a:fillRect/>
          </a:stretch>
        </p:blipFill>
        <p:spPr bwMode="auto">
          <a:xfrm>
            <a:off x="-11755" y="5313741"/>
            <a:ext cx="1477697" cy="1544260"/>
          </a:xfrm>
          <a:prstGeom prst="rect">
            <a:avLst/>
          </a:prstGeom>
          <a:noFill/>
        </p:spPr>
      </p:pic>
    </p:spTree>
    <p:extLst>
      <p:ext uri="{BB962C8B-B14F-4D97-AF65-F5344CB8AC3E}">
        <p14:creationId xmlns:p14="http://schemas.microsoft.com/office/powerpoint/2010/main" xmlns="" val="185774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D7D3FE1E-D128-C643-AF67-3F29778753A3}"/>
              </a:ext>
            </a:extLst>
          </p:cNvPr>
          <p:cNvSpPr>
            <a:spLocks noGrp="1"/>
          </p:cNvSpPr>
          <p:nvPr>
            <p:ph type="title"/>
          </p:nvPr>
        </p:nvSpPr>
        <p:spPr>
          <a:xfrm>
            <a:off x="5943600" y="0"/>
            <a:ext cx="6245352" cy="1834378"/>
          </a:xfrm>
        </p:spPr>
        <p:txBody>
          <a:bodyPr>
            <a:normAutofit/>
          </a:bodyPr>
          <a:lstStyle/>
          <a:p>
            <a:r>
              <a:rPr lang="tr-TR" sz="4100" dirty="0"/>
              <a:t>MESLEK SEÇİMİNDE DOĞRU BİLİNEN YANLIŞLAR</a:t>
            </a:r>
          </a:p>
        </p:txBody>
      </p:sp>
      <p:pic>
        <p:nvPicPr>
          <p:cNvPr id="5" name="Resim 4" descr="kişi içeren bir resim&#10;&#10;Açıklama otomatik olarak oluşturuldu">
            <a:extLst>
              <a:ext uri="{FF2B5EF4-FFF2-40B4-BE49-F238E27FC236}">
                <a16:creationId xmlns:a16="http://schemas.microsoft.com/office/drawing/2014/main" xmlns="" id="{A7895596-D7B2-0343-AD90-F2E45E0D19DB}"/>
              </a:ext>
            </a:extLst>
          </p:cNvPr>
          <p:cNvPicPr>
            <a:picLocks noChangeAspect="1"/>
          </p:cNvPicPr>
          <p:nvPr/>
        </p:nvPicPr>
        <p:blipFill rotWithShape="1">
          <a:blip r:embed="rId2"/>
          <a:srcRect l="23108" r="26723"/>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xmlns="" id="{461273E2-1538-5149-8CFD-CB97080FA26F}"/>
              </a:ext>
            </a:extLst>
          </p:cNvPr>
          <p:cNvSpPr>
            <a:spLocks noGrp="1"/>
          </p:cNvSpPr>
          <p:nvPr>
            <p:ph idx="1"/>
          </p:nvPr>
        </p:nvSpPr>
        <p:spPr>
          <a:xfrm>
            <a:off x="6513788" y="2333297"/>
            <a:ext cx="4840010" cy="3843666"/>
          </a:xfrm>
        </p:spPr>
        <p:txBody>
          <a:bodyPr>
            <a:normAutofit/>
          </a:bodyPr>
          <a:lstStyle/>
          <a:p>
            <a:pPr>
              <a:buNone/>
            </a:pPr>
            <a:r>
              <a:rPr lang="tr-TR" altLang="tr-TR" sz="1700" b="1" dirty="0"/>
              <a:t> </a:t>
            </a:r>
            <a:r>
              <a:rPr lang="en-US" altLang="tr-TR" sz="2400" b="1" dirty="0" err="1">
                <a:solidFill>
                  <a:srgbClr val="FF0000"/>
                </a:solidFill>
              </a:rPr>
              <a:t>Geleceğin</a:t>
            </a:r>
            <a:r>
              <a:rPr lang="en-US" altLang="tr-TR" sz="2400" b="1" dirty="0">
                <a:solidFill>
                  <a:srgbClr val="FF0000"/>
                </a:solidFill>
              </a:rPr>
              <a:t> </a:t>
            </a:r>
            <a:r>
              <a:rPr lang="en-US" altLang="tr-TR" sz="2400" b="1" dirty="0" err="1">
                <a:solidFill>
                  <a:srgbClr val="FF0000"/>
                </a:solidFill>
              </a:rPr>
              <a:t>mesleğini</a:t>
            </a:r>
            <a:r>
              <a:rPr lang="en-US" altLang="tr-TR" sz="2400" b="1" dirty="0">
                <a:solidFill>
                  <a:srgbClr val="FF0000"/>
                </a:solidFill>
              </a:rPr>
              <a:t> </a:t>
            </a:r>
            <a:r>
              <a:rPr lang="en-US" altLang="tr-TR" sz="2400" b="1" dirty="0" err="1">
                <a:solidFill>
                  <a:srgbClr val="FF0000"/>
                </a:solidFill>
              </a:rPr>
              <a:t>seçmeliyim</a:t>
            </a:r>
            <a:r>
              <a:rPr lang="en-US" altLang="tr-TR" sz="2400" b="1" dirty="0">
                <a:solidFill>
                  <a:srgbClr val="FF0000"/>
                </a:solidFill>
              </a:rPr>
              <a:t>:</a:t>
            </a:r>
            <a:r>
              <a:rPr lang="en-US" altLang="tr-TR" sz="2400" dirty="0">
                <a:solidFill>
                  <a:srgbClr val="FF0000"/>
                </a:solidFill>
              </a:rPr>
              <a:t> </a:t>
            </a:r>
            <a:endParaRPr lang="tr-TR" altLang="tr-TR" sz="2400" dirty="0">
              <a:solidFill>
                <a:srgbClr val="FF0000"/>
              </a:solidFill>
            </a:endParaRPr>
          </a:p>
          <a:p>
            <a:pPr algn="just">
              <a:buNone/>
            </a:pPr>
            <a:r>
              <a:rPr lang="tr-TR" altLang="tr-TR" sz="1700" dirty="0"/>
              <a:t>    </a:t>
            </a:r>
            <a:r>
              <a:rPr lang="en-US" altLang="tr-TR" sz="1700" dirty="0" err="1"/>
              <a:t>Gençlerin</a:t>
            </a:r>
            <a:r>
              <a:rPr lang="en-US" altLang="tr-TR" sz="1700" dirty="0"/>
              <a:t> </a:t>
            </a:r>
            <a:r>
              <a:rPr lang="en-US" altLang="tr-TR" sz="1700" dirty="0" err="1"/>
              <a:t>birçoğu</a:t>
            </a:r>
            <a:r>
              <a:rPr lang="en-US" altLang="tr-TR" sz="1700" dirty="0"/>
              <a:t> “</a:t>
            </a:r>
            <a:r>
              <a:rPr lang="en-US" altLang="tr-TR" sz="1700" dirty="0" err="1"/>
              <a:t>Gelecekte</a:t>
            </a:r>
            <a:r>
              <a:rPr lang="en-US" altLang="tr-TR" sz="1700" dirty="0"/>
              <a:t> </a:t>
            </a:r>
            <a:r>
              <a:rPr lang="en-US" altLang="tr-TR" sz="1700" dirty="0" err="1"/>
              <a:t>hangi</a:t>
            </a:r>
            <a:r>
              <a:rPr lang="en-US" altLang="tr-TR" sz="1700" dirty="0"/>
              <a:t> </a:t>
            </a:r>
            <a:r>
              <a:rPr lang="en-US" altLang="tr-TR" sz="1700" dirty="0" err="1"/>
              <a:t>meslekler</a:t>
            </a:r>
            <a:r>
              <a:rPr lang="en-US" altLang="tr-TR" sz="1700" dirty="0"/>
              <a:t> </a:t>
            </a:r>
            <a:r>
              <a:rPr lang="en-US" altLang="tr-TR" sz="1700" dirty="0" err="1"/>
              <a:t>geçerli</a:t>
            </a:r>
            <a:r>
              <a:rPr lang="en-US" altLang="tr-TR" sz="1700" dirty="0"/>
              <a:t> </a:t>
            </a:r>
            <a:r>
              <a:rPr lang="en-US" altLang="tr-TR" sz="1700" dirty="0" err="1"/>
              <a:t>olacaktır</a:t>
            </a:r>
            <a:r>
              <a:rPr lang="en-US" altLang="tr-TR" sz="1700" dirty="0"/>
              <a:t>” </a:t>
            </a:r>
            <a:r>
              <a:rPr lang="en-US" altLang="tr-TR" sz="1700" dirty="0" err="1"/>
              <a:t>sorusunu</a:t>
            </a:r>
            <a:r>
              <a:rPr lang="en-US" altLang="tr-TR" sz="1700" dirty="0"/>
              <a:t> </a:t>
            </a:r>
            <a:r>
              <a:rPr lang="en-US" altLang="tr-TR" sz="1700" dirty="0" err="1"/>
              <a:t>sıklıkla</a:t>
            </a:r>
            <a:r>
              <a:rPr lang="en-US" altLang="tr-TR" sz="1700" dirty="0"/>
              <a:t> </a:t>
            </a:r>
            <a:r>
              <a:rPr lang="en-US" altLang="tr-TR" sz="1700" dirty="0" err="1"/>
              <a:t>sormaktadır</a:t>
            </a:r>
            <a:r>
              <a:rPr lang="en-US" altLang="tr-TR" sz="1700" dirty="0"/>
              <a:t>. Bu </a:t>
            </a:r>
            <a:r>
              <a:rPr lang="en-US" altLang="tr-TR" sz="1700" dirty="0" err="1"/>
              <a:t>soruyu</a:t>
            </a:r>
            <a:r>
              <a:rPr lang="en-US" altLang="tr-TR" sz="1700" dirty="0"/>
              <a:t> </a:t>
            </a:r>
            <a:r>
              <a:rPr lang="en-US" altLang="tr-TR" sz="1700" dirty="0" err="1"/>
              <a:t>cevaplayabilmek</a:t>
            </a:r>
            <a:r>
              <a:rPr lang="en-US" altLang="tr-TR" sz="1700" dirty="0"/>
              <a:t> </a:t>
            </a:r>
            <a:r>
              <a:rPr lang="en-US" altLang="tr-TR" sz="1700" dirty="0" err="1"/>
              <a:t>için</a:t>
            </a:r>
            <a:r>
              <a:rPr lang="en-US" altLang="tr-TR" sz="1700" dirty="0"/>
              <a:t> “</a:t>
            </a:r>
            <a:r>
              <a:rPr lang="en-US" altLang="tr-TR" sz="1700" dirty="0" err="1"/>
              <a:t>Kaç</a:t>
            </a:r>
            <a:r>
              <a:rPr lang="en-US" altLang="tr-TR" sz="1700" dirty="0"/>
              <a:t> </a:t>
            </a:r>
            <a:r>
              <a:rPr lang="en-US" altLang="tr-TR" sz="1700" dirty="0" err="1"/>
              <a:t>yıl</a:t>
            </a:r>
            <a:r>
              <a:rPr lang="en-US" altLang="tr-TR" sz="1700" dirty="0"/>
              <a:t> </a:t>
            </a:r>
            <a:r>
              <a:rPr lang="en-US" altLang="tr-TR" sz="1700" dirty="0" err="1"/>
              <a:t>sonraki</a:t>
            </a:r>
            <a:r>
              <a:rPr lang="en-US" altLang="tr-TR" sz="1700" dirty="0"/>
              <a:t> </a:t>
            </a:r>
            <a:r>
              <a:rPr lang="en-US" altLang="tr-TR" sz="1700" dirty="0" err="1"/>
              <a:t>gelecek</a:t>
            </a:r>
            <a:r>
              <a:rPr lang="en-US" altLang="tr-TR" sz="1700" dirty="0"/>
              <a:t>” </a:t>
            </a:r>
            <a:r>
              <a:rPr lang="en-US" altLang="tr-TR" sz="1700" dirty="0" err="1"/>
              <a:t>sorusunu</a:t>
            </a:r>
            <a:r>
              <a:rPr lang="en-US" altLang="tr-TR" sz="1700" dirty="0"/>
              <a:t> </a:t>
            </a:r>
            <a:r>
              <a:rPr lang="en-US" altLang="tr-TR" sz="1700" dirty="0" err="1"/>
              <a:t>yöneltmek</a:t>
            </a:r>
            <a:r>
              <a:rPr lang="en-US" altLang="tr-TR" sz="1700" dirty="0"/>
              <a:t> </a:t>
            </a:r>
            <a:r>
              <a:rPr lang="en-US" altLang="tr-TR" sz="1700" dirty="0" err="1"/>
              <a:t>gerekmektedir</a:t>
            </a:r>
            <a:r>
              <a:rPr lang="en-US" altLang="tr-TR" sz="1700" dirty="0"/>
              <a:t>. Bir </a:t>
            </a:r>
            <a:r>
              <a:rPr lang="en-US" altLang="tr-TR" sz="1700" dirty="0" err="1"/>
              <a:t>mesleğin</a:t>
            </a:r>
            <a:r>
              <a:rPr lang="en-US" altLang="tr-TR" sz="1700" dirty="0"/>
              <a:t> </a:t>
            </a:r>
            <a:r>
              <a:rPr lang="en-US" altLang="tr-TR" sz="1700" dirty="0" err="1"/>
              <a:t>belki</a:t>
            </a:r>
            <a:r>
              <a:rPr lang="en-US" altLang="tr-TR" sz="1700" dirty="0"/>
              <a:t> </a:t>
            </a:r>
            <a:r>
              <a:rPr lang="en-US" altLang="tr-TR" sz="1700" dirty="0" err="1"/>
              <a:t>beş</a:t>
            </a:r>
            <a:r>
              <a:rPr lang="en-US" altLang="tr-TR" sz="1700" dirty="0"/>
              <a:t> </a:t>
            </a:r>
            <a:r>
              <a:rPr lang="en-US" altLang="tr-TR" sz="1700" dirty="0" err="1"/>
              <a:t>belki</a:t>
            </a:r>
            <a:r>
              <a:rPr lang="en-US" altLang="tr-TR" sz="1700" dirty="0"/>
              <a:t> on </a:t>
            </a:r>
            <a:r>
              <a:rPr lang="en-US" altLang="tr-TR" sz="1700" dirty="0" err="1"/>
              <a:t>yıl</a:t>
            </a:r>
            <a:r>
              <a:rPr lang="en-US" altLang="tr-TR" sz="1700" dirty="0"/>
              <a:t> </a:t>
            </a:r>
            <a:r>
              <a:rPr lang="en-US" altLang="tr-TR" sz="1700" dirty="0" err="1"/>
              <a:t>sonrasını</a:t>
            </a:r>
            <a:r>
              <a:rPr lang="en-US" altLang="tr-TR" sz="1700" dirty="0"/>
              <a:t> </a:t>
            </a:r>
            <a:r>
              <a:rPr lang="en-US" altLang="tr-TR" sz="1700" dirty="0" err="1"/>
              <a:t>tahmin</a:t>
            </a:r>
            <a:r>
              <a:rPr lang="en-US" altLang="tr-TR" sz="1700" dirty="0"/>
              <a:t> </a:t>
            </a:r>
            <a:r>
              <a:rPr lang="en-US" altLang="tr-TR" sz="1700" dirty="0" err="1"/>
              <a:t>edebiliriz</a:t>
            </a:r>
            <a:r>
              <a:rPr lang="en-US" altLang="tr-TR" sz="1700" dirty="0"/>
              <a:t>. Bir </a:t>
            </a:r>
            <a:r>
              <a:rPr lang="en-US" altLang="tr-TR" sz="1700" dirty="0" err="1"/>
              <a:t>süre</a:t>
            </a:r>
            <a:r>
              <a:rPr lang="en-US" altLang="tr-TR" sz="1700" dirty="0"/>
              <a:t> </a:t>
            </a:r>
            <a:r>
              <a:rPr lang="en-US" altLang="tr-TR" sz="1700" dirty="0" err="1"/>
              <a:t>sonra</a:t>
            </a:r>
            <a:r>
              <a:rPr lang="en-US" altLang="tr-TR" sz="1700" dirty="0"/>
              <a:t> </a:t>
            </a:r>
            <a:r>
              <a:rPr lang="en-US" altLang="tr-TR" sz="1700" dirty="0" err="1"/>
              <a:t>bu</a:t>
            </a:r>
            <a:r>
              <a:rPr lang="en-US" altLang="tr-TR" sz="1700" dirty="0"/>
              <a:t> </a:t>
            </a:r>
            <a:r>
              <a:rPr lang="en-US" altLang="tr-TR" sz="1700" dirty="0" err="1"/>
              <a:t>popüler</a:t>
            </a:r>
            <a:r>
              <a:rPr lang="en-US" altLang="tr-TR" sz="1700" dirty="0"/>
              <a:t> </a:t>
            </a:r>
            <a:r>
              <a:rPr lang="en-US" altLang="tr-TR" sz="1700" dirty="0" err="1"/>
              <a:t>meslek</a:t>
            </a:r>
            <a:r>
              <a:rPr lang="en-US" altLang="tr-TR" sz="1700" dirty="0"/>
              <a:t> </a:t>
            </a:r>
            <a:r>
              <a:rPr lang="en-US" altLang="tr-TR" sz="1700" dirty="0" err="1"/>
              <a:t>teknolojik</a:t>
            </a:r>
            <a:r>
              <a:rPr lang="en-US" altLang="tr-TR" sz="1700" dirty="0"/>
              <a:t> </a:t>
            </a:r>
            <a:r>
              <a:rPr lang="en-US" altLang="tr-TR" sz="1700" dirty="0" err="1"/>
              <a:t>gelişme</a:t>
            </a:r>
            <a:r>
              <a:rPr lang="en-US" altLang="tr-TR" sz="1700" dirty="0"/>
              <a:t> </a:t>
            </a:r>
            <a:r>
              <a:rPr lang="en-US" altLang="tr-TR" sz="1700" dirty="0" err="1"/>
              <a:t>ve</a:t>
            </a:r>
            <a:r>
              <a:rPr lang="en-US" altLang="tr-TR" sz="1700" dirty="0"/>
              <a:t> </a:t>
            </a:r>
            <a:r>
              <a:rPr lang="en-US" altLang="tr-TR" sz="1700" dirty="0" err="1"/>
              <a:t>ekonomik</a:t>
            </a:r>
            <a:r>
              <a:rPr lang="en-US" altLang="tr-TR" sz="1700" dirty="0"/>
              <a:t> </a:t>
            </a:r>
            <a:r>
              <a:rPr lang="en-US" altLang="tr-TR" sz="1700" dirty="0" err="1"/>
              <a:t>değişiklikler</a:t>
            </a:r>
            <a:r>
              <a:rPr lang="en-US" altLang="tr-TR" sz="1700" dirty="0"/>
              <a:t>, </a:t>
            </a:r>
            <a:r>
              <a:rPr lang="en-US" altLang="tr-TR" sz="1700" dirty="0" err="1"/>
              <a:t>birçok</a:t>
            </a:r>
            <a:r>
              <a:rPr lang="en-US" altLang="tr-TR" sz="1700" dirty="0"/>
              <a:t> </a:t>
            </a:r>
            <a:r>
              <a:rPr lang="en-US" altLang="tr-TR" sz="1700" dirty="0" err="1"/>
              <a:t>kişinin</a:t>
            </a:r>
            <a:r>
              <a:rPr lang="en-US" altLang="tr-TR" sz="1700" dirty="0"/>
              <a:t> o </a:t>
            </a:r>
            <a:r>
              <a:rPr lang="en-US" altLang="tr-TR" sz="1700" dirty="0" err="1"/>
              <a:t>alana</a:t>
            </a:r>
            <a:r>
              <a:rPr lang="en-US" altLang="tr-TR" sz="1700" dirty="0"/>
              <a:t> </a:t>
            </a:r>
            <a:r>
              <a:rPr lang="en-US" altLang="tr-TR" sz="1700" dirty="0" err="1"/>
              <a:t>girmesi</a:t>
            </a:r>
            <a:r>
              <a:rPr lang="en-US" altLang="tr-TR" sz="1700" dirty="0"/>
              <a:t> </a:t>
            </a:r>
            <a:r>
              <a:rPr lang="en-US" altLang="tr-TR" sz="1700" dirty="0" err="1"/>
              <a:t>sonucu</a:t>
            </a:r>
            <a:r>
              <a:rPr lang="en-US" altLang="tr-TR" sz="1700" dirty="0"/>
              <a:t> </a:t>
            </a:r>
            <a:r>
              <a:rPr lang="en-US" altLang="tr-TR" sz="1700" dirty="0" err="1"/>
              <a:t>popülaritesini</a:t>
            </a:r>
            <a:r>
              <a:rPr lang="en-US" altLang="tr-TR" sz="1700" dirty="0"/>
              <a:t> </a:t>
            </a:r>
            <a:r>
              <a:rPr lang="en-US" altLang="tr-TR" sz="1700" dirty="0" err="1"/>
              <a:t>yitirebilir</a:t>
            </a:r>
            <a:r>
              <a:rPr lang="en-US" altLang="tr-TR" sz="1700" dirty="0"/>
              <a:t>. Bu </a:t>
            </a:r>
            <a:r>
              <a:rPr lang="en-US" altLang="tr-TR" sz="1700" dirty="0" err="1"/>
              <a:t>sebeple</a:t>
            </a:r>
            <a:r>
              <a:rPr lang="en-US" altLang="tr-TR" sz="1700" dirty="0"/>
              <a:t> </a:t>
            </a:r>
            <a:r>
              <a:rPr lang="en-US" altLang="tr-TR" sz="1700" dirty="0" err="1"/>
              <a:t>popüler</a:t>
            </a:r>
            <a:r>
              <a:rPr lang="en-US" altLang="tr-TR" sz="1700" dirty="0"/>
              <a:t> </a:t>
            </a:r>
            <a:r>
              <a:rPr lang="en-US" altLang="tr-TR" sz="1700" dirty="0" err="1"/>
              <a:t>mesleklerden</a:t>
            </a:r>
            <a:r>
              <a:rPr lang="en-US" altLang="tr-TR" sz="1700" dirty="0"/>
              <a:t> </a:t>
            </a:r>
            <a:r>
              <a:rPr lang="en-US" altLang="tr-TR" sz="1700" dirty="0" err="1"/>
              <a:t>çok</a:t>
            </a:r>
            <a:r>
              <a:rPr lang="tr-TR" altLang="tr-TR" sz="1700" dirty="0"/>
              <a:t>,</a:t>
            </a:r>
            <a:r>
              <a:rPr lang="en-US" altLang="tr-TR" sz="1700" dirty="0"/>
              <a:t> </a:t>
            </a:r>
            <a:r>
              <a:rPr lang="en-US" altLang="tr-TR" sz="1700" dirty="0" err="1"/>
              <a:t>hızlı</a:t>
            </a:r>
            <a:r>
              <a:rPr lang="en-US" altLang="tr-TR" sz="1700" dirty="0"/>
              <a:t> </a:t>
            </a:r>
            <a:r>
              <a:rPr lang="en-US" altLang="tr-TR" sz="1700" dirty="0" err="1"/>
              <a:t>değişime</a:t>
            </a:r>
            <a:r>
              <a:rPr lang="en-US" altLang="tr-TR" sz="1700" dirty="0"/>
              <a:t> </a:t>
            </a:r>
            <a:r>
              <a:rPr lang="en-US" altLang="tr-TR" sz="1700" dirty="0" err="1"/>
              <a:t>ayak</a:t>
            </a:r>
            <a:r>
              <a:rPr lang="en-US" altLang="tr-TR" sz="1700" dirty="0"/>
              <a:t> </a:t>
            </a:r>
            <a:r>
              <a:rPr lang="en-US" altLang="tr-TR" sz="1700" dirty="0" err="1"/>
              <a:t>uydurabilmek</a:t>
            </a:r>
            <a:r>
              <a:rPr lang="en-US" altLang="tr-TR" sz="1700" dirty="0"/>
              <a:t> </a:t>
            </a:r>
            <a:r>
              <a:rPr lang="en-US" altLang="tr-TR" sz="1700" dirty="0" err="1"/>
              <a:t>için</a:t>
            </a:r>
            <a:r>
              <a:rPr lang="en-US" altLang="tr-TR" sz="1700" dirty="0"/>
              <a:t> </a:t>
            </a:r>
            <a:r>
              <a:rPr lang="en-US" altLang="tr-TR" sz="1700" dirty="0" err="1"/>
              <a:t>bireyin</a:t>
            </a:r>
            <a:r>
              <a:rPr lang="en-US" altLang="tr-TR" sz="1700" dirty="0"/>
              <a:t> </a:t>
            </a:r>
            <a:r>
              <a:rPr lang="en-US" altLang="tr-TR" sz="1700" dirty="0" err="1"/>
              <a:t>hangi</a:t>
            </a:r>
            <a:r>
              <a:rPr lang="en-US" altLang="tr-TR" sz="1700" dirty="0"/>
              <a:t> </a:t>
            </a:r>
            <a:r>
              <a:rPr lang="en-US" altLang="tr-TR" sz="1700" dirty="0" err="1"/>
              <a:t>meslek</a:t>
            </a:r>
            <a:r>
              <a:rPr lang="en-US" altLang="tr-TR" sz="1700" dirty="0"/>
              <a:t> </a:t>
            </a:r>
            <a:r>
              <a:rPr lang="en-US" altLang="tr-TR" sz="1700" dirty="0" err="1"/>
              <a:t>olursa</a:t>
            </a:r>
            <a:r>
              <a:rPr lang="en-US" altLang="tr-TR" sz="1700" dirty="0"/>
              <a:t> </a:t>
            </a:r>
            <a:r>
              <a:rPr lang="en-US" altLang="tr-TR" sz="1700" dirty="0" err="1"/>
              <a:t>olsun</a:t>
            </a:r>
            <a:r>
              <a:rPr lang="en-US" altLang="tr-TR" sz="1700" dirty="0"/>
              <a:t> ne </a:t>
            </a:r>
            <a:r>
              <a:rPr lang="en-US" altLang="tr-TR" sz="1700" dirty="0" err="1"/>
              <a:t>gibi</a:t>
            </a:r>
            <a:r>
              <a:rPr lang="en-US" altLang="tr-TR" sz="1700" dirty="0"/>
              <a:t> </a:t>
            </a:r>
            <a:r>
              <a:rPr lang="en-US" altLang="tr-TR" sz="1700" dirty="0" err="1"/>
              <a:t>bilgi</a:t>
            </a:r>
            <a:r>
              <a:rPr lang="en-US" altLang="tr-TR" sz="1700" dirty="0"/>
              <a:t> </a:t>
            </a:r>
            <a:r>
              <a:rPr lang="en-US" altLang="tr-TR" sz="1700" dirty="0" err="1"/>
              <a:t>ve</a:t>
            </a:r>
            <a:r>
              <a:rPr lang="en-US" altLang="tr-TR" sz="1700" dirty="0"/>
              <a:t> </a:t>
            </a:r>
            <a:r>
              <a:rPr lang="en-US" altLang="tr-TR" sz="1700" dirty="0" err="1"/>
              <a:t>becerilerle</a:t>
            </a:r>
            <a:r>
              <a:rPr lang="en-US" altLang="tr-TR" sz="1700" dirty="0"/>
              <a:t> </a:t>
            </a:r>
            <a:r>
              <a:rPr lang="en-US" altLang="tr-TR" sz="1700" dirty="0" err="1"/>
              <a:t>donanmış</a:t>
            </a:r>
            <a:r>
              <a:rPr lang="en-US" altLang="tr-TR" sz="1700" dirty="0"/>
              <a:t> </a:t>
            </a:r>
            <a:r>
              <a:rPr lang="en-US" altLang="tr-TR" sz="1700" dirty="0" err="1"/>
              <a:t>olduğu</a:t>
            </a:r>
            <a:r>
              <a:rPr lang="en-US" altLang="tr-TR" sz="1700" dirty="0"/>
              <a:t> </a:t>
            </a:r>
            <a:r>
              <a:rPr lang="en-US" altLang="tr-TR" sz="1700" dirty="0" err="1"/>
              <a:t>önemlidir</a:t>
            </a:r>
            <a:r>
              <a:rPr lang="en-US" altLang="tr-TR" sz="1700" dirty="0"/>
              <a:t>. </a:t>
            </a:r>
            <a:endParaRPr lang="tr-TR" sz="1700" dirty="0"/>
          </a:p>
        </p:txBody>
      </p:sp>
      <p:pic>
        <p:nvPicPr>
          <p:cNvPr id="6" name="Picture 2" descr="C:\SUADİYE_HMTAL\SUADIYE_2021_2022_EVRAKI\LOGO.jpg"/>
          <p:cNvPicPr>
            <a:picLocks noChangeAspect="1" noChangeArrowheads="1"/>
          </p:cNvPicPr>
          <p:nvPr/>
        </p:nvPicPr>
        <p:blipFill>
          <a:blip r:embed="rId3"/>
          <a:srcRect/>
          <a:stretch>
            <a:fillRect/>
          </a:stretch>
        </p:blipFill>
        <p:spPr bwMode="auto">
          <a:xfrm>
            <a:off x="20" y="5486400"/>
            <a:ext cx="1312479" cy="1371600"/>
          </a:xfrm>
          <a:prstGeom prst="rect">
            <a:avLst/>
          </a:prstGeom>
          <a:noFill/>
        </p:spPr>
      </p:pic>
    </p:spTree>
    <p:extLst>
      <p:ext uri="{BB962C8B-B14F-4D97-AF65-F5344CB8AC3E}">
        <p14:creationId xmlns:p14="http://schemas.microsoft.com/office/powerpoint/2010/main" xmlns="" val="77986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6F256A77-7239-FA49-B2DA-2350F6629714}"/>
              </a:ext>
            </a:extLst>
          </p:cNvPr>
          <p:cNvSpPr>
            <a:spLocks noGrp="1"/>
          </p:cNvSpPr>
          <p:nvPr>
            <p:ph type="title"/>
          </p:nvPr>
        </p:nvSpPr>
        <p:spPr>
          <a:xfrm>
            <a:off x="572493" y="238539"/>
            <a:ext cx="11018520" cy="1434415"/>
          </a:xfrm>
        </p:spPr>
        <p:txBody>
          <a:bodyPr anchor="b">
            <a:normAutofit/>
          </a:bodyPr>
          <a:lstStyle/>
          <a:p>
            <a:r>
              <a:rPr lang="tr-TR" sz="5400"/>
              <a:t>MESLEK SEÇİMİNİN ÖNEMİ</a:t>
            </a:r>
          </a:p>
        </p:txBody>
      </p:sp>
      <p:sp>
        <p:nvSpPr>
          <p:cNvPr id="16"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C1B52E65-92F4-1641-A61E-E10070704F7E}"/>
              </a:ext>
            </a:extLst>
          </p:cNvPr>
          <p:cNvSpPr>
            <a:spLocks noGrp="1"/>
          </p:cNvSpPr>
          <p:nvPr>
            <p:ph idx="1"/>
          </p:nvPr>
        </p:nvSpPr>
        <p:spPr>
          <a:xfrm>
            <a:off x="572493" y="2071316"/>
            <a:ext cx="6713552" cy="4119172"/>
          </a:xfrm>
        </p:spPr>
        <p:txBody>
          <a:bodyPr anchor="t">
            <a:normAutofit/>
          </a:bodyPr>
          <a:lstStyle/>
          <a:p>
            <a:pPr>
              <a:buNone/>
            </a:pPr>
            <a:r>
              <a:rPr lang="tr-TR" altLang="tr-TR" sz="1900"/>
              <a:t>		Geleceğe ilişkin hepimizin hayalleri vardır. Bu hayalleri gerçekleştirebilmemiz için yaşamımızın belli dönemlerinde kritik kararlar vermek durumundayız. Kararlarımız bizim geleceğimiz ile ilgili olduğu için bu kararları da bizim vermemiz elbette ki en doğalıdır. Ancak başta ailemiz olmak üzere çevremizde bulunan kişilerin tecrübelerinden yararlanmanın, kararlarımızın daha sağlıklı ve doğru olmasına büyük katkısının olacağını da unutmayalım.   </a:t>
            </a:r>
          </a:p>
          <a:p>
            <a:pPr>
              <a:buNone/>
            </a:pPr>
            <a:r>
              <a:rPr lang="tr-TR" altLang="tr-TR" sz="1900"/>
              <a:t>          </a:t>
            </a:r>
          </a:p>
          <a:p>
            <a:pPr>
              <a:buNone/>
            </a:pPr>
            <a:r>
              <a:rPr lang="tr-TR" altLang="tr-TR" sz="1900"/>
              <a:t> 		Bu çalışma; almak zorunda olduğunuz kararlardan biri olan meslek seçimi yaparken nelere dikkat etmeniz gerektiği konusunda ve kendinize en uygun mesleği seçerek mutlu, üretken ve başarılı bir hayat sürmenizde size yol gösterecektir. </a:t>
            </a:r>
          </a:p>
          <a:p>
            <a:endParaRPr lang="tr-TR" sz="1900"/>
          </a:p>
        </p:txBody>
      </p:sp>
      <p:pic>
        <p:nvPicPr>
          <p:cNvPr id="4" name="Resim 3">
            <a:extLst>
              <a:ext uri="{FF2B5EF4-FFF2-40B4-BE49-F238E27FC236}">
                <a16:creationId xmlns:a16="http://schemas.microsoft.com/office/drawing/2014/main" xmlns="" id="{4AEC18BF-E99A-FF41-8A7C-EFD1E8E0D564}"/>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3795" r="-3" b="-3"/>
          <a:stretch/>
        </p:blipFill>
        <p:spPr>
          <a:xfrm>
            <a:off x="7675658" y="2093976"/>
            <a:ext cx="3941064" cy="4096512"/>
          </a:xfrm>
          <a:prstGeom prst="rect">
            <a:avLst/>
          </a:prstGeom>
        </p:spPr>
      </p:pic>
      <p:pic>
        <p:nvPicPr>
          <p:cNvPr id="7" name="Picture 2" descr="C:\SUADİYE_HMTAL\SUADIYE_2021_2022_EVRAKI\LOGO.jpg"/>
          <p:cNvPicPr>
            <a:picLocks noChangeAspect="1" noChangeArrowheads="1"/>
          </p:cNvPicPr>
          <p:nvPr/>
        </p:nvPicPr>
        <p:blipFill>
          <a:blip r:embed="rId3"/>
          <a:srcRect/>
          <a:stretch>
            <a:fillRect/>
          </a:stretch>
        </p:blipFill>
        <p:spPr bwMode="auto">
          <a:xfrm>
            <a:off x="10248265" y="4734"/>
            <a:ext cx="1932916" cy="2019984"/>
          </a:xfrm>
          <a:prstGeom prst="rect">
            <a:avLst/>
          </a:prstGeom>
          <a:noFill/>
        </p:spPr>
      </p:pic>
    </p:spTree>
    <p:extLst>
      <p:ext uri="{BB962C8B-B14F-4D97-AF65-F5344CB8AC3E}">
        <p14:creationId xmlns:p14="http://schemas.microsoft.com/office/powerpoint/2010/main" xmlns="" val="2244472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86B20109-2FDA-4454-BFCA-A500C855F60E}"/>
              </a:ext>
            </a:extLst>
          </p:cNvPr>
          <p:cNvPicPr>
            <a:picLocks noChangeAspect="1"/>
          </p:cNvPicPr>
          <p:nvPr/>
        </p:nvPicPr>
        <p:blipFill rotWithShape="1">
          <a:blip r:embed="rId2"/>
          <a:srcRect/>
          <a:stretch/>
        </p:blipFill>
        <p:spPr>
          <a:xfrm>
            <a:off x="20" y="10"/>
            <a:ext cx="12191981" cy="6857990"/>
          </a:xfrm>
          <a:prstGeom prst="rect">
            <a:avLst/>
          </a:prstGeom>
        </p:spPr>
      </p:pic>
      <p:sp>
        <p:nvSpPr>
          <p:cNvPr id="25" name="Rectangle 24">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DEA73D79-548B-B24E-A6D9-313B211903DC}"/>
              </a:ext>
            </a:extLst>
          </p:cNvPr>
          <p:cNvSpPr>
            <a:spLocks noGrp="1"/>
          </p:cNvSpPr>
          <p:nvPr>
            <p:ph type="title"/>
          </p:nvPr>
        </p:nvSpPr>
        <p:spPr>
          <a:xfrm>
            <a:off x="643467" y="321734"/>
            <a:ext cx="6891186" cy="1135737"/>
          </a:xfrm>
        </p:spPr>
        <p:txBody>
          <a:bodyPr vert="horz" lIns="91440" tIns="45720" rIns="91440" bIns="45720" rtlCol="0" anchor="ctr">
            <a:normAutofit/>
          </a:bodyPr>
          <a:lstStyle/>
          <a:p>
            <a:r>
              <a:rPr lang="en-US" sz="3600"/>
              <a:t>KENDİNİ TANIMA VE MESLEK SEÇİMİ</a:t>
            </a:r>
          </a:p>
        </p:txBody>
      </p:sp>
      <p:sp>
        <p:nvSpPr>
          <p:cNvPr id="4" name="Metin kutusu 3">
            <a:extLst>
              <a:ext uri="{FF2B5EF4-FFF2-40B4-BE49-F238E27FC236}">
                <a16:creationId xmlns:a16="http://schemas.microsoft.com/office/drawing/2014/main" xmlns="" id="{944851EF-D73B-9845-9349-54803A9F6F8B}"/>
              </a:ext>
            </a:extLst>
          </p:cNvPr>
          <p:cNvSpPr txBox="1"/>
          <p:nvPr/>
        </p:nvSpPr>
        <p:spPr>
          <a:xfrm>
            <a:off x="35014" y="1571625"/>
            <a:ext cx="8223162" cy="2816156"/>
          </a:xfrm>
          <a:prstGeom prst="rect">
            <a:avLst/>
          </a:prstGeom>
          <a:noFill/>
        </p:spPr>
        <p:txBody>
          <a:bodyPr wrap="square" rtlCol="0">
            <a:spAutoFit/>
          </a:bodyPr>
          <a:lstStyle/>
          <a:p>
            <a:pPr>
              <a:spcAft>
                <a:spcPts val="600"/>
              </a:spcAft>
            </a:pPr>
            <a:r>
              <a:rPr lang="en-US" sz="2400" dirty="0" err="1"/>
              <a:t>Kendini</a:t>
            </a:r>
            <a:r>
              <a:rPr lang="en-US" sz="2400" dirty="0"/>
              <a:t> </a:t>
            </a:r>
            <a:r>
              <a:rPr lang="en-US" sz="2400" dirty="0" err="1"/>
              <a:t>tanıyan</a:t>
            </a:r>
            <a:r>
              <a:rPr lang="en-US" sz="2400" dirty="0"/>
              <a:t>, </a:t>
            </a:r>
            <a:r>
              <a:rPr lang="en-US" sz="2400" dirty="0" err="1"/>
              <a:t>sınırlarını</a:t>
            </a:r>
            <a:r>
              <a:rPr lang="en-US" sz="2400" dirty="0"/>
              <a:t> </a:t>
            </a:r>
            <a:r>
              <a:rPr lang="en-US" sz="2400" dirty="0" err="1"/>
              <a:t>bilen</a:t>
            </a:r>
            <a:r>
              <a:rPr lang="en-US" sz="2400" dirty="0"/>
              <a:t> </a:t>
            </a:r>
            <a:r>
              <a:rPr lang="en-US" sz="2400" dirty="0" err="1"/>
              <a:t>kişiler</a:t>
            </a:r>
            <a:r>
              <a:rPr lang="en-US" sz="2400" dirty="0"/>
              <a:t> </a:t>
            </a:r>
            <a:r>
              <a:rPr lang="en-US" sz="2400" dirty="0" err="1"/>
              <a:t>hayatta</a:t>
            </a:r>
            <a:r>
              <a:rPr lang="en-US" sz="2400" dirty="0"/>
              <a:t> </a:t>
            </a:r>
            <a:r>
              <a:rPr lang="en-US" sz="2400" dirty="0" err="1"/>
              <a:t>ve</a:t>
            </a:r>
            <a:r>
              <a:rPr lang="en-US" sz="2400" dirty="0"/>
              <a:t> </a:t>
            </a:r>
            <a:r>
              <a:rPr lang="en-US" sz="2400" dirty="0" err="1"/>
              <a:t>meslek</a:t>
            </a:r>
            <a:r>
              <a:rPr lang="en-US" sz="2400" dirty="0"/>
              <a:t> </a:t>
            </a:r>
            <a:r>
              <a:rPr lang="en-US" sz="2400" dirty="0" err="1"/>
              <a:t>seçiminde</a:t>
            </a:r>
            <a:r>
              <a:rPr lang="en-US" sz="2400" dirty="0"/>
              <a:t> </a:t>
            </a:r>
            <a:r>
              <a:rPr lang="en-US" sz="2400" dirty="0" err="1"/>
              <a:t>daha</a:t>
            </a:r>
            <a:r>
              <a:rPr lang="en-US" sz="2400" dirty="0"/>
              <a:t> </a:t>
            </a:r>
            <a:r>
              <a:rPr lang="en-US" sz="2400" dirty="0" err="1"/>
              <a:t>isabetli</a:t>
            </a:r>
            <a:r>
              <a:rPr lang="en-US" sz="2400" dirty="0"/>
              <a:t> </a:t>
            </a:r>
            <a:r>
              <a:rPr lang="en-US" sz="2400" dirty="0" err="1"/>
              <a:t>kararlar</a:t>
            </a:r>
            <a:r>
              <a:rPr lang="en-US" sz="2400" dirty="0"/>
              <a:t> </a:t>
            </a:r>
            <a:r>
              <a:rPr lang="en-US" sz="2400" dirty="0" err="1"/>
              <a:t>verip</a:t>
            </a:r>
            <a:r>
              <a:rPr lang="en-US" sz="2400" dirty="0"/>
              <a:t> </a:t>
            </a:r>
            <a:r>
              <a:rPr lang="en-US" sz="2400" dirty="0" err="1"/>
              <a:t>mutlu</a:t>
            </a:r>
            <a:r>
              <a:rPr lang="en-US" sz="2400" dirty="0"/>
              <a:t> </a:t>
            </a:r>
            <a:r>
              <a:rPr lang="en-US" sz="2400" dirty="0" err="1"/>
              <a:t>olabilirler</a:t>
            </a:r>
            <a:r>
              <a:rPr lang="en-US" sz="2400" dirty="0"/>
              <a:t>.</a:t>
            </a:r>
          </a:p>
          <a:p>
            <a:pPr>
              <a:spcAft>
                <a:spcPts val="600"/>
              </a:spcAft>
            </a:pPr>
            <a:endParaRPr lang="tr-TR" sz="2400" dirty="0"/>
          </a:p>
          <a:p>
            <a:pPr>
              <a:spcAft>
                <a:spcPts val="600"/>
              </a:spcAft>
            </a:pPr>
            <a:r>
              <a:rPr lang="en-US" sz="2400" dirty="0"/>
              <a:t>Bu </a:t>
            </a:r>
            <a:r>
              <a:rPr lang="en-US" sz="2400" dirty="0" err="1"/>
              <a:t>yönüyle</a:t>
            </a:r>
            <a:r>
              <a:rPr lang="en-US" sz="2400" dirty="0"/>
              <a:t> </a:t>
            </a:r>
            <a:r>
              <a:rPr lang="en-US" sz="2400" dirty="0" err="1"/>
              <a:t>değerlendirdiğimizde</a:t>
            </a:r>
            <a:r>
              <a:rPr lang="en-US" sz="2400" dirty="0"/>
              <a:t> </a:t>
            </a:r>
            <a:r>
              <a:rPr lang="en-US" sz="2400" dirty="0" err="1"/>
              <a:t>doğru</a:t>
            </a:r>
            <a:r>
              <a:rPr lang="en-US" sz="2400" dirty="0"/>
              <a:t> </a:t>
            </a:r>
            <a:r>
              <a:rPr lang="en-US" sz="2400" dirty="0" err="1"/>
              <a:t>bir</a:t>
            </a:r>
            <a:r>
              <a:rPr lang="en-US" sz="2400" dirty="0"/>
              <a:t> </a:t>
            </a:r>
            <a:r>
              <a:rPr lang="en-US" sz="2400" dirty="0" err="1"/>
              <a:t>meslek</a:t>
            </a:r>
            <a:r>
              <a:rPr lang="en-US" sz="2400" dirty="0"/>
              <a:t> </a:t>
            </a:r>
            <a:r>
              <a:rPr lang="en-US" sz="2400" dirty="0" err="1"/>
              <a:t>seçimi</a:t>
            </a:r>
            <a:r>
              <a:rPr lang="en-US" sz="2400" dirty="0"/>
              <a:t> </a:t>
            </a:r>
            <a:r>
              <a:rPr lang="en-US" sz="2400" dirty="0" err="1"/>
              <a:t>için</a:t>
            </a:r>
            <a:r>
              <a:rPr lang="en-US" sz="2400" dirty="0"/>
              <a:t> </a:t>
            </a:r>
            <a:r>
              <a:rPr lang="en-US" sz="2400" dirty="0" err="1"/>
              <a:t>dikkat</a:t>
            </a:r>
            <a:r>
              <a:rPr lang="en-US" sz="2400" dirty="0"/>
              <a:t> </a:t>
            </a:r>
            <a:r>
              <a:rPr lang="en-US" sz="2400" dirty="0" err="1"/>
              <a:t>edilmesi</a:t>
            </a:r>
            <a:r>
              <a:rPr lang="en-US" sz="2400" dirty="0"/>
              <a:t> </a:t>
            </a:r>
            <a:r>
              <a:rPr lang="en-US" sz="2400" dirty="0" err="1"/>
              <a:t>gereken</a:t>
            </a:r>
            <a:r>
              <a:rPr lang="en-US" sz="2400" dirty="0"/>
              <a:t> </a:t>
            </a:r>
            <a:r>
              <a:rPr lang="en-US" sz="2400" dirty="0" err="1"/>
              <a:t>birkaç</a:t>
            </a:r>
            <a:r>
              <a:rPr lang="en-US" sz="2400" dirty="0"/>
              <a:t> </a:t>
            </a:r>
            <a:r>
              <a:rPr lang="en-US" sz="2400" dirty="0" err="1"/>
              <a:t>faktörü</a:t>
            </a:r>
            <a:r>
              <a:rPr lang="en-US" sz="2400" dirty="0"/>
              <a:t> </a:t>
            </a:r>
            <a:r>
              <a:rPr lang="en-US" sz="2400" dirty="0" err="1"/>
              <a:t>ele</a:t>
            </a:r>
            <a:r>
              <a:rPr lang="en-US" sz="2400" dirty="0"/>
              <a:t> </a:t>
            </a:r>
            <a:r>
              <a:rPr lang="en-US" sz="2400" dirty="0" err="1"/>
              <a:t>almak</a:t>
            </a:r>
            <a:r>
              <a:rPr lang="en-US" sz="2400" dirty="0"/>
              <a:t> </a:t>
            </a:r>
            <a:r>
              <a:rPr lang="en-US" sz="2400" dirty="0" err="1"/>
              <a:t>yerinde</a:t>
            </a:r>
            <a:r>
              <a:rPr lang="en-US" sz="2400" dirty="0"/>
              <a:t> </a:t>
            </a:r>
            <a:r>
              <a:rPr lang="en-US" sz="2400" dirty="0" err="1"/>
              <a:t>olacaktır</a:t>
            </a:r>
            <a:r>
              <a:rPr lang="en-US" sz="2400" dirty="0"/>
              <a:t>.</a:t>
            </a:r>
          </a:p>
          <a:p>
            <a:pPr>
              <a:spcAft>
                <a:spcPts val="600"/>
              </a:spcAft>
            </a:pPr>
            <a:endParaRPr lang="tr-TR" dirty="0"/>
          </a:p>
        </p:txBody>
      </p:sp>
      <p:grpSp>
        <p:nvGrpSpPr>
          <p:cNvPr id="27" name="Group 26">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123132" y="713128"/>
            <a:ext cx="1068867" cy="2126625"/>
            <a:chOff x="10918968" y="713127"/>
            <a:chExt cx="1273032" cy="2532832"/>
          </a:xfrm>
        </p:grpSpPr>
        <p:sp>
          <p:nvSpPr>
            <p:cNvPr id="28" name="Rectangle 27">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Isosceles Triangle 30">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İçerik Yer Tutucusu 2">
            <a:extLst>
              <a:ext uri="{FF2B5EF4-FFF2-40B4-BE49-F238E27FC236}">
                <a16:creationId xmlns:a16="http://schemas.microsoft.com/office/drawing/2014/main" xmlns="" id="{A54C102C-4A29-4623-831A-FDAAED181C38}"/>
              </a:ext>
            </a:extLst>
          </p:cNvPr>
          <p:cNvGraphicFramePr>
            <a:graphicFrameLocks noGrp="1"/>
          </p:cNvGraphicFramePr>
          <p:nvPr>
            <p:ph idx="1"/>
            <p:extLst>
              <p:ext uri="{D42A27DB-BD31-4B8C-83A1-F6EECF244321}">
                <p14:modId xmlns:p14="http://schemas.microsoft.com/office/powerpoint/2010/main" xmlns="" val="1114693139"/>
              </p:ext>
            </p:extLst>
          </p:nvPr>
        </p:nvGraphicFramePr>
        <p:xfrm>
          <a:off x="507030" y="2600339"/>
          <a:ext cx="6891187"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2" descr="C:\SUADİYE_HMTAL\SUADIYE_2021_2022_EVRAKI\LOGO.jpg"/>
          <p:cNvPicPr>
            <a:picLocks noChangeAspect="1" noChangeArrowheads="1"/>
          </p:cNvPicPr>
          <p:nvPr/>
        </p:nvPicPr>
        <p:blipFill>
          <a:blip r:embed="rId8"/>
          <a:srcRect/>
          <a:stretch>
            <a:fillRect/>
          </a:stretch>
        </p:blipFill>
        <p:spPr bwMode="auto">
          <a:xfrm>
            <a:off x="10248265" y="4734"/>
            <a:ext cx="1932916" cy="2019984"/>
          </a:xfrm>
          <a:prstGeom prst="rect">
            <a:avLst/>
          </a:prstGeom>
          <a:noFill/>
        </p:spPr>
      </p:pic>
    </p:spTree>
    <p:extLst>
      <p:ext uri="{BB962C8B-B14F-4D97-AF65-F5344CB8AC3E}">
        <p14:creationId xmlns:p14="http://schemas.microsoft.com/office/powerpoint/2010/main" xmlns="" val="3874460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DBCA3CAB-7AFF-3740-BB14-291E7BFD5953}"/>
              </a:ext>
            </a:extLst>
          </p:cNvPr>
          <p:cNvSpPr>
            <a:spLocks noGrp="1"/>
          </p:cNvSpPr>
          <p:nvPr>
            <p:ph type="title"/>
          </p:nvPr>
        </p:nvSpPr>
        <p:spPr>
          <a:xfrm>
            <a:off x="643467" y="321734"/>
            <a:ext cx="10905066" cy="1135737"/>
          </a:xfrm>
        </p:spPr>
        <p:txBody>
          <a:bodyPr>
            <a:normAutofit/>
          </a:bodyPr>
          <a:lstStyle/>
          <a:p>
            <a:endParaRPr lang="tr-TR" sz="3600"/>
          </a:p>
        </p:txBody>
      </p:sp>
      <p:sp>
        <p:nvSpPr>
          <p:cNvPr id="3" name="İçerik Yer Tutucusu 2">
            <a:extLst>
              <a:ext uri="{FF2B5EF4-FFF2-40B4-BE49-F238E27FC236}">
                <a16:creationId xmlns:a16="http://schemas.microsoft.com/office/drawing/2014/main" xmlns="" id="{FC7131C0-3DE5-C140-ACCC-528FAB7C5B90}"/>
              </a:ext>
            </a:extLst>
          </p:cNvPr>
          <p:cNvSpPr>
            <a:spLocks noGrp="1"/>
          </p:cNvSpPr>
          <p:nvPr>
            <p:ph idx="1"/>
          </p:nvPr>
        </p:nvSpPr>
        <p:spPr>
          <a:xfrm>
            <a:off x="643467" y="1782981"/>
            <a:ext cx="10905066" cy="4393982"/>
          </a:xfrm>
        </p:spPr>
        <p:txBody>
          <a:bodyPr>
            <a:noAutofit/>
          </a:bodyPr>
          <a:lstStyle/>
          <a:p>
            <a:pPr>
              <a:buNone/>
            </a:pPr>
            <a:r>
              <a:rPr lang="tr-TR" altLang="tr-TR" sz="2400" b="1" dirty="0"/>
              <a:t> Peki, bu yetenek, ilgi ve değerlerimizin nasıl farkına varacak, nasıl karar vereceğiz?</a:t>
            </a:r>
            <a:endParaRPr lang="tr-TR" altLang="tr-TR" sz="2400" dirty="0"/>
          </a:p>
          <a:p>
            <a:r>
              <a:rPr lang="tr-TR" altLang="tr-TR" sz="2400" dirty="0"/>
              <a:t>Neler yapmaktan hoşlanırsın?</a:t>
            </a:r>
          </a:p>
          <a:p>
            <a:r>
              <a:rPr lang="tr-TR" altLang="tr-TR" sz="2400" dirty="0"/>
              <a:t>Güçlü ve zayıf yanların neler?</a:t>
            </a:r>
          </a:p>
          <a:p>
            <a:r>
              <a:rPr lang="tr-TR" altLang="tr-TR" sz="2400" dirty="0"/>
              <a:t>Çocukluğunda hangi oyunları oynamaktan hoşlanırdın?</a:t>
            </a:r>
          </a:p>
          <a:p>
            <a:r>
              <a:rPr lang="tr-TR" altLang="tr-TR" sz="2400" dirty="0"/>
              <a:t>Hangi derslerde başarılı ve aktifsin?</a:t>
            </a:r>
          </a:p>
          <a:p>
            <a:r>
              <a:rPr lang="tr-TR" altLang="tr-TR" sz="2400" dirty="0"/>
              <a:t>Hangi etkinliklere katılmaktan hoşlanırsın?</a:t>
            </a:r>
          </a:p>
          <a:p>
            <a:r>
              <a:rPr lang="tr-TR" altLang="tr-TR" sz="2400" dirty="0"/>
              <a:t>Özel yeteneklerin var mı?</a:t>
            </a:r>
            <a:endParaRPr lang="tr-TR" sz="2400" dirty="0"/>
          </a:p>
        </p:txBody>
      </p:sp>
      <p:sp>
        <p:nvSpPr>
          <p:cNvPr id="10" name="Rectangle 9">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2" descr="C:\SUADİYE_HMTAL\SUADIYE_2021_2022_EVRAKI\LOGO.jpg"/>
          <p:cNvPicPr>
            <a:picLocks noChangeAspect="1" noChangeArrowheads="1"/>
          </p:cNvPicPr>
          <p:nvPr/>
        </p:nvPicPr>
        <p:blipFill>
          <a:blip r:embed="rId2"/>
          <a:srcRect/>
          <a:stretch>
            <a:fillRect/>
          </a:stretch>
        </p:blipFill>
        <p:spPr bwMode="auto">
          <a:xfrm>
            <a:off x="10479581" y="4734"/>
            <a:ext cx="1701599" cy="1778247"/>
          </a:xfrm>
          <a:prstGeom prst="rect">
            <a:avLst/>
          </a:prstGeom>
          <a:noFill/>
        </p:spPr>
      </p:pic>
    </p:spTree>
    <p:extLst>
      <p:ext uri="{BB962C8B-B14F-4D97-AF65-F5344CB8AC3E}">
        <p14:creationId xmlns:p14="http://schemas.microsoft.com/office/powerpoint/2010/main" xmlns="" val="313459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xmlns="" id="{C7ADE44D-8EAC-F24B-BC90-F3885B977E17}"/>
              </a:ext>
            </a:extLst>
          </p:cNvPr>
          <p:cNvPicPr>
            <a:picLocks noGrp="1" noChangeAspect="1"/>
          </p:cNvPicPr>
          <p:nvPr>
            <p:ph idx="1"/>
          </p:nvPr>
        </p:nvPicPr>
        <p:blipFill>
          <a:blip r:embed="rId2"/>
          <a:stretch>
            <a:fillRect/>
          </a:stretch>
        </p:blipFill>
        <p:spPr>
          <a:xfrm>
            <a:off x="1800225" y="207168"/>
            <a:ext cx="8472488" cy="6354367"/>
          </a:xfrm>
          <a:prstGeom prst="rect">
            <a:avLst/>
          </a:prstGeom>
          <a:ln>
            <a:noFill/>
          </a:ln>
        </p:spPr>
      </p:pic>
      <p:sp>
        <p:nvSpPr>
          <p:cNvPr id="30"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SUADİYE_HMTAL\SUADIYE_2021_2022_EVRAKI\LOGO.jpg"/>
          <p:cNvPicPr>
            <a:picLocks noChangeAspect="1" noChangeArrowheads="1"/>
          </p:cNvPicPr>
          <p:nvPr/>
        </p:nvPicPr>
        <p:blipFill>
          <a:blip r:embed="rId3"/>
          <a:srcRect/>
          <a:stretch>
            <a:fillRect/>
          </a:stretch>
        </p:blipFill>
        <p:spPr bwMode="auto">
          <a:xfrm>
            <a:off x="10248265" y="4734"/>
            <a:ext cx="1932916" cy="2019984"/>
          </a:xfrm>
          <a:prstGeom prst="rect">
            <a:avLst/>
          </a:prstGeom>
          <a:noFill/>
        </p:spPr>
      </p:pic>
    </p:spTree>
    <p:extLst>
      <p:ext uri="{BB962C8B-B14F-4D97-AF65-F5344CB8AC3E}">
        <p14:creationId xmlns:p14="http://schemas.microsoft.com/office/powerpoint/2010/main" xmlns="" val="295170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Resim 4" descr="kişi, takım içeren bir resim&#10;&#10;Açıklama otomatik olarak oluşturuldu">
            <a:extLst>
              <a:ext uri="{FF2B5EF4-FFF2-40B4-BE49-F238E27FC236}">
                <a16:creationId xmlns:a16="http://schemas.microsoft.com/office/drawing/2014/main" xmlns="" id="{DE8D73EC-1ABD-2048-A208-48C19CC07669}"/>
              </a:ext>
            </a:extLst>
          </p:cNvPr>
          <p:cNvPicPr>
            <a:picLocks noChangeAspect="1"/>
          </p:cNvPicPr>
          <p:nvPr/>
        </p:nvPicPr>
        <p:blipFill rotWithShape="1">
          <a:blip r:embed="rId2"/>
          <a:srcRect t="5040" r="-1" b="-1"/>
          <a:stretch/>
        </p:blipFill>
        <p:spPr>
          <a:xfrm>
            <a:off x="20" y="10"/>
            <a:ext cx="12188932" cy="6857990"/>
          </a:xfrm>
          <a:prstGeom prst="rect">
            <a:avLst/>
          </a:prstGeom>
        </p:spPr>
      </p:pic>
      <p:sp>
        <p:nvSpPr>
          <p:cNvPr id="14" name="Freeform: Shape 9">
            <a:extLst>
              <a:ext uri="{FF2B5EF4-FFF2-40B4-BE49-F238E27FC236}">
                <a16:creationId xmlns:a16="http://schemas.microsoft.com/office/drawing/2014/main" xmlns="" id="{5E8D2E83-FB3A-40E7-A9E5-7AB389D612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Başlık 1">
            <a:extLst>
              <a:ext uri="{FF2B5EF4-FFF2-40B4-BE49-F238E27FC236}">
                <a16:creationId xmlns:a16="http://schemas.microsoft.com/office/drawing/2014/main" xmlns="" id="{3195A156-11DD-6542-9FBB-371C948D9D74}"/>
              </a:ext>
            </a:extLst>
          </p:cNvPr>
          <p:cNvSpPr>
            <a:spLocks noGrp="1"/>
          </p:cNvSpPr>
          <p:nvPr>
            <p:ph type="title"/>
          </p:nvPr>
        </p:nvSpPr>
        <p:spPr>
          <a:xfrm>
            <a:off x="618062" y="4185749"/>
            <a:ext cx="9265771" cy="622836"/>
          </a:xfrm>
        </p:spPr>
        <p:txBody>
          <a:bodyPr>
            <a:normAutofit/>
          </a:bodyPr>
          <a:lstStyle/>
          <a:p>
            <a:r>
              <a:rPr lang="tr-TR" sz="3600"/>
              <a:t>KENDİNİ TANIMA VE MESLEK SEÇİMİ</a:t>
            </a:r>
          </a:p>
        </p:txBody>
      </p:sp>
      <p:sp>
        <p:nvSpPr>
          <p:cNvPr id="3" name="İçerik Yer Tutucusu 2">
            <a:extLst>
              <a:ext uri="{FF2B5EF4-FFF2-40B4-BE49-F238E27FC236}">
                <a16:creationId xmlns:a16="http://schemas.microsoft.com/office/drawing/2014/main" xmlns="" id="{1F838156-7742-D14C-9A3C-FA932850E6A4}"/>
              </a:ext>
            </a:extLst>
          </p:cNvPr>
          <p:cNvSpPr>
            <a:spLocks noGrp="1"/>
          </p:cNvSpPr>
          <p:nvPr>
            <p:ph idx="1"/>
          </p:nvPr>
        </p:nvSpPr>
        <p:spPr>
          <a:xfrm>
            <a:off x="618063" y="4856921"/>
            <a:ext cx="9565028" cy="1249240"/>
          </a:xfrm>
        </p:spPr>
        <p:txBody>
          <a:bodyPr>
            <a:normAutofit/>
          </a:bodyPr>
          <a:lstStyle/>
          <a:p>
            <a:r>
              <a:rPr lang="tr-TR" altLang="tr-TR" sz="1800"/>
              <a:t>Sorun mesleklerde değil, mesleğin kişiye uygun olup olmamasındadır. Meslek seçimi yaparken, seçeceğimiz mesleğin değerlerimizi destekleyecek özelliklere sahip olması,  işimizi yaparken daha fazla verim almamızı ve mutlu olmamızı sağlayacaktır. </a:t>
            </a:r>
          </a:p>
          <a:p>
            <a:endParaRPr lang="tr-TR" sz="1800"/>
          </a:p>
        </p:txBody>
      </p:sp>
      <p:pic>
        <p:nvPicPr>
          <p:cNvPr id="6" name="Picture 2" descr="C:\SUADİYE_HMTAL\SUADIYE_2021_2022_EVRAKI\LOGO.jpg"/>
          <p:cNvPicPr>
            <a:picLocks noChangeAspect="1" noChangeArrowheads="1"/>
          </p:cNvPicPr>
          <p:nvPr/>
        </p:nvPicPr>
        <p:blipFill>
          <a:blip r:embed="rId3"/>
          <a:srcRect/>
          <a:stretch>
            <a:fillRect/>
          </a:stretch>
        </p:blipFill>
        <p:spPr bwMode="auto">
          <a:xfrm>
            <a:off x="20" y="4734"/>
            <a:ext cx="1932916" cy="2019984"/>
          </a:xfrm>
          <a:prstGeom prst="rect">
            <a:avLst/>
          </a:prstGeom>
          <a:noFill/>
        </p:spPr>
      </p:pic>
    </p:spTree>
    <p:extLst>
      <p:ext uri="{BB962C8B-B14F-4D97-AF65-F5344CB8AC3E}">
        <p14:creationId xmlns:p14="http://schemas.microsoft.com/office/powerpoint/2010/main" xmlns="" val="343338909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mutfak aleti, ocak, kask içeren bir resim&#10;&#10;Açıklama otomatik olarak oluşturuldu">
            <a:extLst>
              <a:ext uri="{FF2B5EF4-FFF2-40B4-BE49-F238E27FC236}">
                <a16:creationId xmlns:a16="http://schemas.microsoft.com/office/drawing/2014/main" xmlns="" id="{4EEFD7A4-17B2-4F5C-A433-6B8F68A38C7C}"/>
              </a:ext>
            </a:extLst>
          </p:cNvPr>
          <p:cNvPicPr>
            <a:picLocks noChangeAspect="1"/>
          </p:cNvPicPr>
          <p:nvPr/>
        </p:nvPicPr>
        <p:blipFill rotWithShape="1">
          <a:blip r:embed="rId2"/>
          <a:srcRect b="15730"/>
          <a:stretch/>
        </p:blipFill>
        <p:spPr>
          <a:xfrm>
            <a:off x="-2" y="10"/>
            <a:ext cx="12192000" cy="6857990"/>
          </a:xfrm>
          <a:prstGeom prst="rect">
            <a:avLst/>
          </a:prstGeom>
        </p:spPr>
      </p:pic>
      <p:sp>
        <p:nvSpPr>
          <p:cNvPr id="10" name="Rectangle 9">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xmlns="" id="{9530F608-D8CD-D84C-BCC7-13D618B4588A}"/>
              </a:ext>
            </a:extLst>
          </p:cNvPr>
          <p:cNvSpPr>
            <a:spLocks noGrp="1"/>
          </p:cNvSpPr>
          <p:nvPr>
            <p:ph type="title"/>
          </p:nvPr>
        </p:nvSpPr>
        <p:spPr>
          <a:xfrm>
            <a:off x="4646485" y="321734"/>
            <a:ext cx="6902048" cy="1135737"/>
          </a:xfrm>
        </p:spPr>
        <p:txBody>
          <a:bodyPr>
            <a:normAutofit/>
          </a:bodyPr>
          <a:lstStyle/>
          <a:p>
            <a:r>
              <a:rPr lang="tr-TR" sz="3600"/>
              <a:t>MESLEĞİ TANIMA</a:t>
            </a:r>
          </a:p>
        </p:txBody>
      </p:sp>
      <p:grpSp>
        <p:nvGrpSpPr>
          <p:cNvPr id="12" name="Group 11">
            <a:extLst>
              <a:ext uri="{FF2B5EF4-FFF2-40B4-BE49-F238E27FC236}">
                <a16:creationId xmlns:a16="http://schemas.microsoft.com/office/drawing/2014/main" xmlns="" id="{07EAA094-9CF6-4695-958A-33D9BCAA947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flipH="1">
            <a:off x="1" y="713128"/>
            <a:ext cx="1068867" cy="2126625"/>
            <a:chOff x="10918968" y="713127"/>
            <a:chExt cx="1273032" cy="2532832"/>
          </a:xfrm>
        </p:grpSpPr>
        <p:sp>
          <p:nvSpPr>
            <p:cNvPr id="13"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İçerik Yer Tutucusu 2">
            <a:extLst>
              <a:ext uri="{FF2B5EF4-FFF2-40B4-BE49-F238E27FC236}">
                <a16:creationId xmlns:a16="http://schemas.microsoft.com/office/drawing/2014/main" xmlns="" id="{BF728D23-454A-43BD-8BE4-AFD8D88C7771}"/>
              </a:ext>
            </a:extLst>
          </p:cNvPr>
          <p:cNvGraphicFramePr>
            <a:graphicFrameLocks noGrp="1"/>
          </p:cNvGraphicFramePr>
          <p:nvPr>
            <p:ph idx="1"/>
            <p:extLst>
              <p:ext uri="{D42A27DB-BD31-4B8C-83A1-F6EECF244321}">
                <p14:modId xmlns:p14="http://schemas.microsoft.com/office/powerpoint/2010/main" xmlns="" val="1247005993"/>
              </p:ext>
            </p:extLst>
          </p:nvPr>
        </p:nvGraphicFramePr>
        <p:xfrm>
          <a:off x="4646485" y="1112108"/>
          <a:ext cx="6902047" cy="5745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2" descr="C:\SUADİYE_HMTAL\SUADIYE_2021_2022_EVRAKI\LOGO.jpg"/>
          <p:cNvPicPr>
            <a:picLocks noChangeAspect="1" noChangeArrowheads="1"/>
          </p:cNvPicPr>
          <p:nvPr/>
        </p:nvPicPr>
        <p:blipFill>
          <a:blip r:embed="rId8"/>
          <a:srcRect/>
          <a:stretch>
            <a:fillRect/>
          </a:stretch>
        </p:blipFill>
        <p:spPr bwMode="auto">
          <a:xfrm>
            <a:off x="1" y="4838006"/>
            <a:ext cx="1932916" cy="2019984"/>
          </a:xfrm>
          <a:prstGeom prst="rect">
            <a:avLst/>
          </a:prstGeom>
          <a:noFill/>
        </p:spPr>
      </p:pic>
    </p:spTree>
    <p:extLst>
      <p:ext uri="{BB962C8B-B14F-4D97-AF65-F5344CB8AC3E}">
        <p14:creationId xmlns:p14="http://schemas.microsoft.com/office/powerpoint/2010/main" xmlns="" val="405081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5">
            <a:extLst>
              <a:ext uri="{FF2B5EF4-FFF2-40B4-BE49-F238E27FC236}">
                <a16:creationId xmlns:a16="http://schemas.microsoft.com/office/drawing/2014/main" xmlns=""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E38FED11-1684-B54C-911E-15F67681F2E2}"/>
              </a:ext>
            </a:extLst>
          </p:cNvPr>
          <p:cNvSpPr>
            <a:spLocks noGrp="1"/>
          </p:cNvSpPr>
          <p:nvPr>
            <p:ph type="title"/>
          </p:nvPr>
        </p:nvSpPr>
        <p:spPr>
          <a:xfrm>
            <a:off x="6513788" y="365125"/>
            <a:ext cx="4840010" cy="1807305"/>
          </a:xfrm>
        </p:spPr>
        <p:txBody>
          <a:bodyPr>
            <a:normAutofit/>
          </a:bodyPr>
          <a:lstStyle/>
          <a:p>
            <a:r>
              <a:rPr lang="tr-TR"/>
              <a:t>ÜNİVERSİTELİ OLMAK</a:t>
            </a:r>
          </a:p>
        </p:txBody>
      </p:sp>
      <p:pic>
        <p:nvPicPr>
          <p:cNvPr id="5" name="Resim 4" descr="metin, gök, kişi, insanlar içeren bir resim&#10;&#10;Açıklama otomatik olarak oluşturuldu">
            <a:extLst>
              <a:ext uri="{FF2B5EF4-FFF2-40B4-BE49-F238E27FC236}">
                <a16:creationId xmlns:a16="http://schemas.microsoft.com/office/drawing/2014/main" xmlns="" id="{F54C07B8-5591-7A40-96E8-9B59BBBD7FDB}"/>
              </a:ext>
            </a:extLst>
          </p:cNvPr>
          <p:cNvPicPr>
            <a:picLocks noChangeAspect="1"/>
          </p:cNvPicPr>
          <p:nvPr/>
        </p:nvPicPr>
        <p:blipFill rotWithShape="1">
          <a:blip r:embed="rId2"/>
          <a:srcRect l="28386" r="27019"/>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İçerik Yer Tutucusu 2">
            <a:extLst>
              <a:ext uri="{FF2B5EF4-FFF2-40B4-BE49-F238E27FC236}">
                <a16:creationId xmlns:a16="http://schemas.microsoft.com/office/drawing/2014/main" xmlns="" id="{D66E8BF1-27AF-C441-9B14-56D9B9472A98}"/>
              </a:ext>
            </a:extLst>
          </p:cNvPr>
          <p:cNvSpPr>
            <a:spLocks noGrp="1"/>
          </p:cNvSpPr>
          <p:nvPr>
            <p:ph idx="1"/>
          </p:nvPr>
        </p:nvSpPr>
        <p:spPr>
          <a:xfrm>
            <a:off x="6513788" y="2333297"/>
            <a:ext cx="4840010" cy="3843666"/>
          </a:xfrm>
        </p:spPr>
        <p:txBody>
          <a:bodyPr>
            <a:normAutofit fontScale="92500" lnSpcReduction="20000"/>
          </a:bodyPr>
          <a:lstStyle/>
          <a:p>
            <a:pPr>
              <a:buNone/>
            </a:pPr>
            <a:r>
              <a:rPr lang="tr-TR" altLang="tr-TR" sz="1400" b="1" dirty="0"/>
              <a:t> </a:t>
            </a:r>
            <a:r>
              <a:rPr lang="en-US" altLang="tr-TR" sz="2200" b="1" dirty="0" err="1"/>
              <a:t>Hayatın</a:t>
            </a:r>
            <a:r>
              <a:rPr lang="en-US" altLang="tr-TR" sz="2200" b="1" dirty="0"/>
              <a:t> </a:t>
            </a:r>
            <a:r>
              <a:rPr lang="en-US" altLang="tr-TR" sz="2200" b="1" dirty="0" err="1"/>
              <a:t>içinde</a:t>
            </a:r>
            <a:r>
              <a:rPr lang="en-US" altLang="tr-TR" sz="2200" b="1" dirty="0"/>
              <a:t> </a:t>
            </a:r>
            <a:r>
              <a:rPr lang="en-US" altLang="tr-TR" sz="2200" b="1" dirty="0" err="1"/>
              <a:t>hayata</a:t>
            </a:r>
            <a:r>
              <a:rPr lang="en-US" altLang="tr-TR" sz="2200" b="1" dirty="0"/>
              <a:t> </a:t>
            </a:r>
            <a:r>
              <a:rPr lang="en-US" altLang="tr-TR" sz="2200" b="1" dirty="0" err="1"/>
              <a:t>atılan</a:t>
            </a:r>
            <a:r>
              <a:rPr lang="en-US" altLang="tr-TR" sz="2200" b="1" dirty="0"/>
              <a:t> </a:t>
            </a:r>
            <a:r>
              <a:rPr lang="en-US" altLang="tr-TR" sz="2200" b="1" dirty="0" err="1"/>
              <a:t>bir</a:t>
            </a:r>
            <a:r>
              <a:rPr lang="en-US" altLang="tr-TR" sz="2200" b="1" dirty="0"/>
              <a:t> </a:t>
            </a:r>
            <a:r>
              <a:rPr lang="en-US" altLang="tr-TR" sz="2200" b="1" dirty="0" err="1"/>
              <a:t>adım</a:t>
            </a:r>
            <a:r>
              <a:rPr lang="en-US" altLang="tr-TR" sz="2200" b="1" dirty="0"/>
              <a:t> </a:t>
            </a:r>
            <a:r>
              <a:rPr lang="en-US" altLang="tr-TR" sz="2200" b="1" dirty="0" err="1"/>
              <a:t>olarak</a:t>
            </a:r>
            <a:r>
              <a:rPr lang="en-US" altLang="tr-TR" sz="2200" b="1" dirty="0"/>
              <a:t> </a:t>
            </a:r>
            <a:r>
              <a:rPr lang="en-US" altLang="tr-TR" sz="2200" b="1" dirty="0" err="1"/>
              <a:t>üniversite</a:t>
            </a:r>
            <a:r>
              <a:rPr lang="en-US" altLang="tr-TR" sz="2200" b="1" dirty="0"/>
              <a:t> </a:t>
            </a:r>
            <a:r>
              <a:rPr lang="en-US" altLang="tr-TR" sz="2200" b="1" dirty="0" err="1"/>
              <a:t>kimliği</a:t>
            </a:r>
            <a:r>
              <a:rPr lang="en-US" altLang="tr-TR" sz="2200" b="1" dirty="0"/>
              <a:t> </a:t>
            </a:r>
            <a:r>
              <a:rPr lang="en-US" altLang="tr-TR" sz="2200" b="1" dirty="0" err="1"/>
              <a:t>taşımaktan</a:t>
            </a:r>
            <a:r>
              <a:rPr lang="en-US" altLang="tr-TR" sz="2200" b="1" dirty="0"/>
              <a:t> </a:t>
            </a:r>
            <a:r>
              <a:rPr lang="en-US" altLang="tr-TR" sz="2200" b="1" dirty="0" err="1"/>
              <a:t>çok</a:t>
            </a:r>
            <a:r>
              <a:rPr lang="en-US" altLang="tr-TR" sz="2200" b="1" dirty="0"/>
              <a:t> </a:t>
            </a:r>
            <a:r>
              <a:rPr lang="en-US" altLang="tr-TR" sz="2200" b="1" dirty="0" err="1"/>
              <a:t>daha</a:t>
            </a:r>
            <a:r>
              <a:rPr lang="en-US" altLang="tr-TR" sz="2200" b="1" dirty="0"/>
              <a:t> </a:t>
            </a:r>
            <a:r>
              <a:rPr lang="en-US" altLang="tr-TR" sz="2200" b="1" dirty="0" err="1"/>
              <a:t>fazlasını</a:t>
            </a:r>
            <a:r>
              <a:rPr lang="en-US" altLang="tr-TR" sz="2200" b="1" dirty="0"/>
              <a:t> </a:t>
            </a:r>
            <a:r>
              <a:rPr lang="en-US" altLang="tr-TR" sz="2200" b="1" dirty="0" err="1"/>
              <a:t>gerektiren</a:t>
            </a:r>
            <a:r>
              <a:rPr lang="en-US" altLang="tr-TR" sz="2200" b="1" dirty="0"/>
              <a:t> </a:t>
            </a:r>
            <a:r>
              <a:rPr lang="en-US" altLang="tr-TR" sz="2200" b="1" dirty="0" err="1"/>
              <a:t>bir</a:t>
            </a:r>
            <a:r>
              <a:rPr lang="en-US" altLang="tr-TR" sz="2200" b="1" dirty="0"/>
              <a:t> </a:t>
            </a:r>
            <a:r>
              <a:rPr lang="en-US" altLang="tr-TR" sz="2200" b="1" dirty="0" err="1"/>
              <a:t>durumdur</a:t>
            </a:r>
            <a:r>
              <a:rPr lang="en-US" altLang="tr-TR" sz="2200" b="1" dirty="0"/>
              <a:t>.</a:t>
            </a:r>
            <a:endParaRPr lang="tr-TR" altLang="tr-TR" sz="2200" b="1" dirty="0"/>
          </a:p>
          <a:p>
            <a:pPr>
              <a:buNone/>
            </a:pPr>
            <a:endParaRPr lang="tr-TR" altLang="tr-TR" sz="1400" b="1" dirty="0"/>
          </a:p>
          <a:p>
            <a:pPr>
              <a:buNone/>
            </a:pPr>
            <a:endParaRPr lang="tr-TR" altLang="tr-TR" sz="1400" b="1" dirty="0"/>
          </a:p>
          <a:p>
            <a:r>
              <a:rPr lang="en-US" altLang="tr-TR" sz="2000" b="1" dirty="0"/>
              <a:t>BÜYÜMEK,</a:t>
            </a:r>
          </a:p>
          <a:p>
            <a:r>
              <a:rPr lang="en-US" altLang="tr-TR" sz="2000" b="1" dirty="0"/>
              <a:t>OLGUNLAŞMAK,</a:t>
            </a:r>
          </a:p>
          <a:p>
            <a:r>
              <a:rPr lang="en-US" altLang="tr-TR" sz="2000" b="1" dirty="0"/>
              <a:t>SORUMLULUK ALMAK,</a:t>
            </a:r>
          </a:p>
          <a:p>
            <a:r>
              <a:rPr lang="en-US" altLang="tr-TR" sz="2000" b="1" dirty="0"/>
              <a:t>KENDİNİ GELİŞ­TİRME YETENEĞİ KAZANMAK,</a:t>
            </a:r>
          </a:p>
          <a:p>
            <a:r>
              <a:rPr lang="en-US" altLang="tr-TR" sz="2000" b="1" dirty="0"/>
              <a:t>ÖZGÜVEN GELİŞTİRMEK, </a:t>
            </a:r>
          </a:p>
          <a:p>
            <a:r>
              <a:rPr lang="en-US" altLang="tr-TR" sz="2000" b="1" dirty="0"/>
              <a:t>YAŞANTI ZENGİNLİĞİ KAZANMAK,</a:t>
            </a:r>
          </a:p>
          <a:p>
            <a:r>
              <a:rPr lang="en-US" altLang="tr-TR" sz="2000" b="1" dirty="0">
                <a:solidFill>
                  <a:srgbClr val="FF0000"/>
                </a:solidFill>
              </a:rPr>
              <a:t>HEPSİ BİR ARADA ÜNİVERSİTELİ OLMAK…</a:t>
            </a:r>
            <a:endParaRPr lang="tr-TR" sz="2000" dirty="0">
              <a:solidFill>
                <a:srgbClr val="FF0000"/>
              </a:solidFill>
            </a:endParaRPr>
          </a:p>
        </p:txBody>
      </p:sp>
      <p:pic>
        <p:nvPicPr>
          <p:cNvPr id="6" name="Picture 2" descr="C:\SUADİYE_HMTAL\SUADIYE_2021_2022_EVRAKI\LOGO.jpg"/>
          <p:cNvPicPr>
            <a:picLocks noChangeAspect="1" noChangeArrowheads="1"/>
          </p:cNvPicPr>
          <p:nvPr/>
        </p:nvPicPr>
        <p:blipFill>
          <a:blip r:embed="rId3"/>
          <a:srcRect/>
          <a:stretch>
            <a:fillRect/>
          </a:stretch>
        </p:blipFill>
        <p:spPr bwMode="auto">
          <a:xfrm>
            <a:off x="10248265" y="4734"/>
            <a:ext cx="1932916" cy="2019984"/>
          </a:xfrm>
          <a:prstGeom prst="rect">
            <a:avLst/>
          </a:prstGeom>
          <a:noFill/>
        </p:spPr>
      </p:pic>
    </p:spTree>
    <p:extLst>
      <p:ext uri="{BB962C8B-B14F-4D97-AF65-F5344CB8AC3E}">
        <p14:creationId xmlns:p14="http://schemas.microsoft.com/office/powerpoint/2010/main" xmlns="" val="1743193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0BEA5DF4-12BC-B34B-933C-50C06542C77C}"/>
              </a:ext>
            </a:extLst>
          </p:cNvPr>
          <p:cNvSpPr>
            <a:spLocks noGrp="1"/>
          </p:cNvSpPr>
          <p:nvPr>
            <p:ph type="title"/>
          </p:nvPr>
        </p:nvSpPr>
        <p:spPr>
          <a:xfrm>
            <a:off x="0" y="3710613"/>
            <a:ext cx="3290887" cy="2452687"/>
          </a:xfrm>
        </p:spPr>
        <p:txBody>
          <a:bodyPr anchor="ctr">
            <a:normAutofit/>
          </a:bodyPr>
          <a:lstStyle/>
          <a:p>
            <a:r>
              <a:rPr lang="tr-TR" sz="3600"/>
              <a:t>NASIL BİR SEÇİM YAPMALI</a:t>
            </a:r>
          </a:p>
        </p:txBody>
      </p:sp>
      <p:pic>
        <p:nvPicPr>
          <p:cNvPr id="5" name="Resim 4" descr="metin, gök, açık hava, işaret içeren bir resim&#10;&#10;Açıklama otomatik olarak oluşturuldu">
            <a:extLst>
              <a:ext uri="{FF2B5EF4-FFF2-40B4-BE49-F238E27FC236}">
                <a16:creationId xmlns:a16="http://schemas.microsoft.com/office/drawing/2014/main" xmlns="" id="{199C4A52-088B-3947-B2AA-F45549E4BC7B}"/>
              </a:ext>
            </a:extLst>
          </p:cNvPr>
          <p:cNvPicPr>
            <a:picLocks noChangeAspect="1"/>
          </p:cNvPicPr>
          <p:nvPr/>
        </p:nvPicPr>
        <p:blipFill rotWithShape="1">
          <a:blip r:embed="rId2"/>
          <a:srcRect t="5260" b="42039"/>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xmlns="" id="{EB4464B0-3C9E-FB4D-9067-88FE0E2DA8D8}"/>
              </a:ext>
            </a:extLst>
          </p:cNvPr>
          <p:cNvSpPr>
            <a:spLocks noGrp="1"/>
          </p:cNvSpPr>
          <p:nvPr>
            <p:ph idx="1"/>
          </p:nvPr>
        </p:nvSpPr>
        <p:spPr>
          <a:xfrm>
            <a:off x="3385752" y="3429000"/>
            <a:ext cx="8806228" cy="3428990"/>
          </a:xfrm>
        </p:spPr>
        <p:txBody>
          <a:bodyPr anchor="ctr">
            <a:normAutofit lnSpcReduction="10000"/>
          </a:bodyPr>
          <a:lstStyle/>
          <a:p>
            <a:r>
              <a:rPr lang="es-ES" altLang="tr-TR" sz="2000" dirty="0" err="1"/>
              <a:t>İstenilen</a:t>
            </a:r>
            <a:r>
              <a:rPr lang="es-ES" altLang="tr-TR" sz="2000" dirty="0"/>
              <a:t> </a:t>
            </a:r>
            <a:r>
              <a:rPr lang="es-ES" altLang="tr-TR" sz="2000" dirty="0" err="1"/>
              <a:t>bölüme</a:t>
            </a:r>
            <a:r>
              <a:rPr lang="es-ES" altLang="tr-TR" sz="2000" dirty="0"/>
              <a:t> ve </a:t>
            </a:r>
            <a:r>
              <a:rPr lang="es-ES" altLang="tr-TR" sz="2000" dirty="0" err="1"/>
              <a:t>alınan</a:t>
            </a:r>
            <a:r>
              <a:rPr lang="es-ES" altLang="tr-TR" sz="2000" dirty="0"/>
              <a:t> </a:t>
            </a:r>
            <a:r>
              <a:rPr lang="es-ES" altLang="tr-TR" sz="2000" dirty="0" err="1"/>
              <a:t>puana</a:t>
            </a:r>
            <a:r>
              <a:rPr lang="es-ES" altLang="tr-TR" sz="2000" dirty="0"/>
              <a:t> </a:t>
            </a:r>
            <a:r>
              <a:rPr lang="es-ES" altLang="tr-TR" sz="2000" dirty="0" err="1"/>
              <a:t>göre</a:t>
            </a:r>
            <a:r>
              <a:rPr lang="es-ES" altLang="tr-TR" sz="2000" dirty="0"/>
              <a:t> </a:t>
            </a:r>
            <a:r>
              <a:rPr lang="es-ES" altLang="tr-TR" sz="2000" dirty="0" err="1"/>
              <a:t>seçimler</a:t>
            </a:r>
            <a:r>
              <a:rPr lang="es-ES" altLang="tr-TR" sz="2000" dirty="0"/>
              <a:t> </a:t>
            </a:r>
            <a:r>
              <a:rPr lang="es-ES" altLang="tr-TR" sz="2000" dirty="0" err="1"/>
              <a:t>yapılması</a:t>
            </a:r>
            <a:r>
              <a:rPr lang="es-ES" altLang="tr-TR" sz="2000" dirty="0"/>
              <a:t>,</a:t>
            </a:r>
            <a:endParaRPr lang="en-US" altLang="tr-TR" sz="2000" dirty="0"/>
          </a:p>
          <a:p>
            <a:r>
              <a:rPr lang="en-US" altLang="tr-TR" sz="2000" dirty="0" err="1"/>
              <a:t>Fırsatların</a:t>
            </a:r>
            <a:r>
              <a:rPr lang="en-US" altLang="tr-TR" sz="2000" dirty="0"/>
              <a:t> </a:t>
            </a:r>
            <a:r>
              <a:rPr lang="en-US" altLang="tr-TR" sz="2000" dirty="0" err="1"/>
              <a:t>değerlendirilmesi</a:t>
            </a:r>
            <a:r>
              <a:rPr lang="en-US" altLang="tr-TR" sz="2000" dirty="0"/>
              <a:t>,</a:t>
            </a:r>
          </a:p>
          <a:p>
            <a:r>
              <a:rPr lang="en-US" altLang="tr-TR" sz="2000" dirty="0" err="1"/>
              <a:t>Dezavantajların</a:t>
            </a:r>
            <a:r>
              <a:rPr lang="en-US" altLang="tr-TR" sz="2000" dirty="0"/>
              <a:t> </a:t>
            </a:r>
            <a:r>
              <a:rPr lang="en-US" altLang="tr-TR" sz="2000" dirty="0" err="1"/>
              <a:t>değerlendirilmesi</a:t>
            </a:r>
            <a:r>
              <a:rPr lang="en-US" altLang="tr-TR" sz="2000" dirty="0"/>
              <a:t>,</a:t>
            </a:r>
          </a:p>
          <a:p>
            <a:r>
              <a:rPr lang="en-US" altLang="tr-TR" sz="2000" dirty="0" err="1"/>
              <a:t>Fırsatlar</a:t>
            </a:r>
            <a:r>
              <a:rPr lang="en-US" altLang="tr-TR" sz="2000" dirty="0"/>
              <a:t> </a:t>
            </a:r>
            <a:r>
              <a:rPr lang="en-US" altLang="tr-TR" sz="2000" dirty="0" err="1"/>
              <a:t>ve</a:t>
            </a:r>
            <a:r>
              <a:rPr lang="en-US" altLang="tr-TR" sz="2000" dirty="0"/>
              <a:t> </a:t>
            </a:r>
            <a:r>
              <a:rPr lang="en-US" altLang="tr-TR" sz="2000" dirty="0" err="1"/>
              <a:t>dezavantajların</a:t>
            </a:r>
            <a:r>
              <a:rPr lang="en-US" altLang="tr-TR" sz="2000" dirty="0"/>
              <a:t> </a:t>
            </a:r>
            <a:r>
              <a:rPr lang="en-US" altLang="tr-TR" sz="2000" dirty="0" err="1"/>
              <a:t>göz</a:t>
            </a:r>
            <a:r>
              <a:rPr lang="en-US" altLang="tr-TR" sz="2000" dirty="0"/>
              <a:t> </a:t>
            </a:r>
            <a:r>
              <a:rPr lang="en-US" altLang="tr-TR" sz="2000" dirty="0" err="1"/>
              <a:t>önüne</a:t>
            </a:r>
            <a:r>
              <a:rPr lang="en-US" altLang="tr-TR" sz="2000" dirty="0"/>
              <a:t> </a:t>
            </a:r>
            <a:r>
              <a:rPr lang="en-US" altLang="tr-TR" sz="2000" dirty="0" err="1"/>
              <a:t>alınarak</a:t>
            </a:r>
            <a:r>
              <a:rPr lang="en-US" altLang="tr-TR" sz="2000" dirty="0"/>
              <a:t> </a:t>
            </a:r>
            <a:r>
              <a:rPr lang="en-US" altLang="tr-TR" sz="2000" dirty="0" err="1"/>
              <a:t>en</a:t>
            </a:r>
            <a:r>
              <a:rPr lang="en-US" altLang="tr-TR" sz="2000" dirty="0"/>
              <a:t> </a:t>
            </a:r>
            <a:r>
              <a:rPr lang="en-US" altLang="tr-TR" sz="2000" dirty="0" err="1"/>
              <a:t>uygun</a:t>
            </a:r>
            <a:r>
              <a:rPr lang="en-US" altLang="tr-TR" sz="2000" dirty="0"/>
              <a:t> </a:t>
            </a:r>
            <a:r>
              <a:rPr lang="en-US" altLang="tr-TR" sz="2000" dirty="0" err="1"/>
              <a:t>tercihlerin</a:t>
            </a:r>
            <a:r>
              <a:rPr lang="en-US" altLang="tr-TR" sz="2000" dirty="0"/>
              <a:t> </a:t>
            </a:r>
            <a:r>
              <a:rPr lang="en-US" altLang="tr-TR" sz="2000" dirty="0" err="1"/>
              <a:t>yapılması</a:t>
            </a:r>
            <a:endParaRPr lang="tr-TR" altLang="tr-TR" sz="2000" dirty="0"/>
          </a:p>
          <a:p>
            <a:pPr>
              <a:buNone/>
            </a:pPr>
            <a:r>
              <a:rPr lang="tr-TR" altLang="tr-TR" sz="2000" dirty="0"/>
              <a:t>    </a:t>
            </a:r>
            <a:r>
              <a:rPr lang="en-US" altLang="tr-TR" sz="2000" dirty="0" err="1"/>
              <a:t>Üniversiteye</a:t>
            </a:r>
            <a:r>
              <a:rPr lang="en-US" altLang="tr-TR" sz="2000" dirty="0"/>
              <a:t> </a:t>
            </a:r>
            <a:r>
              <a:rPr lang="en-US" altLang="tr-TR" sz="2000" dirty="0" err="1"/>
              <a:t>hazırlanma</a:t>
            </a:r>
            <a:r>
              <a:rPr lang="en-US" altLang="tr-TR" sz="2000" dirty="0"/>
              <a:t> </a:t>
            </a:r>
            <a:r>
              <a:rPr lang="en-US" altLang="tr-TR" sz="2000" dirty="0" err="1"/>
              <a:t>süreci</a:t>
            </a:r>
            <a:r>
              <a:rPr lang="en-US" altLang="tr-TR" sz="2000" dirty="0"/>
              <a:t> </a:t>
            </a:r>
            <a:r>
              <a:rPr lang="en-US" altLang="tr-TR" sz="2000" dirty="0" err="1"/>
              <a:t>kadar</a:t>
            </a:r>
            <a:r>
              <a:rPr lang="en-US" altLang="tr-TR" sz="2000" dirty="0"/>
              <a:t> </a:t>
            </a:r>
            <a:r>
              <a:rPr lang="en-US" altLang="tr-TR" sz="2000" dirty="0" err="1"/>
              <a:t>önemli</a:t>
            </a:r>
            <a:r>
              <a:rPr lang="en-US" altLang="tr-TR" sz="2000" dirty="0"/>
              <a:t> </a:t>
            </a:r>
            <a:r>
              <a:rPr lang="en-US" altLang="tr-TR" sz="2000" dirty="0" err="1"/>
              <a:t>olan</a:t>
            </a:r>
            <a:r>
              <a:rPr lang="en-US" altLang="tr-TR" sz="2000" dirty="0"/>
              <a:t> </a:t>
            </a:r>
            <a:r>
              <a:rPr lang="en-US" altLang="tr-TR" sz="2000" dirty="0" err="1"/>
              <a:t>diğer</a:t>
            </a:r>
            <a:r>
              <a:rPr lang="en-US" altLang="tr-TR" sz="2000" dirty="0"/>
              <a:t> </a:t>
            </a:r>
            <a:r>
              <a:rPr lang="en-US" altLang="tr-TR" sz="2000" dirty="0" err="1"/>
              <a:t>bir</a:t>
            </a:r>
            <a:r>
              <a:rPr lang="en-US" altLang="tr-TR" sz="2000" dirty="0"/>
              <a:t> </a:t>
            </a:r>
            <a:r>
              <a:rPr lang="en-US" altLang="tr-TR" sz="2000" dirty="0" err="1"/>
              <a:t>nokta</a:t>
            </a:r>
            <a:r>
              <a:rPr lang="en-US" altLang="tr-TR" sz="2000" dirty="0"/>
              <a:t> da </a:t>
            </a:r>
            <a:r>
              <a:rPr lang="en-US" altLang="tr-TR" sz="2000" dirty="0" err="1"/>
              <a:t>doğru</a:t>
            </a:r>
            <a:r>
              <a:rPr lang="en-US" altLang="tr-TR" sz="2000" dirty="0"/>
              <a:t> </a:t>
            </a:r>
            <a:r>
              <a:rPr lang="en-US" altLang="tr-TR" sz="2000" dirty="0" err="1"/>
              <a:t>tercih</a:t>
            </a:r>
            <a:r>
              <a:rPr lang="en-US" altLang="tr-TR" sz="2000" dirty="0"/>
              <a:t> </a:t>
            </a:r>
            <a:r>
              <a:rPr lang="en-US" altLang="tr-TR" sz="2000" dirty="0" err="1"/>
              <a:t>yapabilmektir</a:t>
            </a:r>
            <a:r>
              <a:rPr lang="en-US" altLang="tr-TR" sz="2000" dirty="0"/>
              <a:t>. </a:t>
            </a:r>
            <a:r>
              <a:rPr lang="en-US" altLang="tr-TR" sz="2000" dirty="0" err="1"/>
              <a:t>Tercih</a:t>
            </a:r>
            <a:r>
              <a:rPr lang="en-US" altLang="tr-TR" sz="2000" dirty="0"/>
              <a:t> </a:t>
            </a:r>
            <a:r>
              <a:rPr lang="en-US" altLang="tr-TR" sz="2000" dirty="0" err="1"/>
              <a:t>yapmak</a:t>
            </a:r>
            <a:r>
              <a:rPr lang="en-US" altLang="tr-TR" sz="2000" dirty="0"/>
              <a:t> </a:t>
            </a:r>
            <a:r>
              <a:rPr lang="en-US" altLang="tr-TR" sz="2000" dirty="0" err="1"/>
              <a:t>bir</a:t>
            </a:r>
            <a:r>
              <a:rPr lang="en-US" altLang="tr-TR" sz="2000" dirty="0"/>
              <a:t> </a:t>
            </a:r>
            <a:r>
              <a:rPr lang="en-US" altLang="tr-TR" sz="2000" dirty="0" err="1"/>
              <a:t>süreçtir</a:t>
            </a:r>
            <a:r>
              <a:rPr lang="en-US" altLang="tr-TR" sz="2000" dirty="0"/>
              <a:t>. Bu </a:t>
            </a:r>
            <a:r>
              <a:rPr lang="en-US" altLang="tr-TR" sz="2000" dirty="0" err="1"/>
              <a:t>süreçte</a:t>
            </a:r>
            <a:r>
              <a:rPr lang="en-US" altLang="tr-TR" sz="2000" dirty="0"/>
              <a:t> </a:t>
            </a:r>
            <a:r>
              <a:rPr lang="en-US" altLang="tr-TR" sz="2000" dirty="0" err="1"/>
              <a:t>yapılması</a:t>
            </a:r>
            <a:r>
              <a:rPr lang="en-US" altLang="tr-TR" sz="2000" dirty="0"/>
              <a:t> </a:t>
            </a:r>
            <a:r>
              <a:rPr lang="en-US" altLang="tr-TR" sz="2000" dirty="0" err="1"/>
              <a:t>gereken</a:t>
            </a:r>
            <a:r>
              <a:rPr lang="en-US" altLang="tr-TR" sz="2000" dirty="0"/>
              <a:t> </a:t>
            </a:r>
            <a:endParaRPr lang="tr-TR" altLang="tr-TR" sz="2000" dirty="0"/>
          </a:p>
          <a:p>
            <a:r>
              <a:rPr lang="en-US" altLang="tr-TR" sz="2000" dirty="0" err="1"/>
              <a:t>Bilgiye</a:t>
            </a:r>
            <a:r>
              <a:rPr lang="en-US" altLang="tr-TR" sz="2000" dirty="0"/>
              <a:t> </a:t>
            </a:r>
            <a:r>
              <a:rPr lang="en-US" altLang="tr-TR" sz="2000" dirty="0" err="1"/>
              <a:t>ulaşılması</a:t>
            </a:r>
            <a:r>
              <a:rPr lang="en-US" altLang="tr-TR" sz="2000" dirty="0"/>
              <a:t>,</a:t>
            </a:r>
          </a:p>
          <a:p>
            <a:r>
              <a:rPr lang="en-US" altLang="tr-TR" sz="2000" dirty="0" err="1"/>
              <a:t>Bilginin</a:t>
            </a:r>
            <a:r>
              <a:rPr lang="en-US" altLang="tr-TR" sz="2000" dirty="0"/>
              <a:t> </a:t>
            </a:r>
            <a:r>
              <a:rPr lang="en-US" altLang="tr-TR" sz="2000" dirty="0" err="1"/>
              <a:t>önceliklere</a:t>
            </a:r>
            <a:r>
              <a:rPr lang="en-US" altLang="tr-TR" sz="2000" dirty="0"/>
              <a:t> </a:t>
            </a:r>
            <a:r>
              <a:rPr lang="en-US" altLang="tr-TR" sz="2000" dirty="0" err="1"/>
              <a:t>göre</a:t>
            </a:r>
            <a:r>
              <a:rPr lang="en-US" altLang="tr-TR" sz="2000" dirty="0"/>
              <a:t> </a:t>
            </a:r>
            <a:r>
              <a:rPr lang="en-US" altLang="tr-TR" sz="2000" dirty="0" err="1"/>
              <a:t>değerlendirilmesi</a:t>
            </a:r>
            <a:r>
              <a:rPr lang="en-US" altLang="tr-TR" sz="2000" dirty="0"/>
              <a:t>,</a:t>
            </a:r>
          </a:p>
          <a:p>
            <a:r>
              <a:rPr lang="en-US" altLang="tr-TR" sz="2000" dirty="0" err="1"/>
              <a:t>Değerlendirilen</a:t>
            </a:r>
            <a:r>
              <a:rPr lang="en-US" altLang="tr-TR" sz="2000" dirty="0"/>
              <a:t> </a:t>
            </a:r>
            <a:r>
              <a:rPr lang="en-US" altLang="tr-TR" sz="2000" dirty="0" err="1"/>
              <a:t>bilgilerin</a:t>
            </a:r>
            <a:r>
              <a:rPr lang="en-US" altLang="tr-TR" sz="2000" dirty="0"/>
              <a:t> </a:t>
            </a:r>
            <a:r>
              <a:rPr lang="en-US" altLang="tr-TR" sz="2000" dirty="0" err="1"/>
              <a:t>karara</a:t>
            </a:r>
            <a:r>
              <a:rPr lang="en-US" altLang="tr-TR" sz="2000" dirty="0"/>
              <a:t> </a:t>
            </a:r>
            <a:r>
              <a:rPr lang="en-US" altLang="tr-TR" sz="2000" dirty="0" err="1"/>
              <a:t>bağlanması</a:t>
            </a:r>
            <a:r>
              <a:rPr lang="en-US" altLang="tr-TR" sz="2000" dirty="0"/>
              <a:t>. </a:t>
            </a:r>
            <a:endParaRPr lang="tr-TR" altLang="tr-TR" sz="2000" dirty="0"/>
          </a:p>
          <a:p>
            <a:endParaRPr lang="tr-TR" sz="1100" dirty="0"/>
          </a:p>
        </p:txBody>
      </p:sp>
      <p:pic>
        <p:nvPicPr>
          <p:cNvPr id="6" name="Picture 2" descr="C:\SUADİYE_HMTAL\SUADIYE_2021_2022_EVRAKI\LOGO.jpg"/>
          <p:cNvPicPr>
            <a:picLocks noChangeAspect="1" noChangeArrowheads="1"/>
          </p:cNvPicPr>
          <p:nvPr/>
        </p:nvPicPr>
        <p:blipFill>
          <a:blip r:embed="rId3"/>
          <a:srcRect/>
          <a:stretch>
            <a:fillRect/>
          </a:stretch>
        </p:blipFill>
        <p:spPr bwMode="auto">
          <a:xfrm>
            <a:off x="10540786" y="4734"/>
            <a:ext cx="1651213" cy="1725592"/>
          </a:xfrm>
          <a:prstGeom prst="rect">
            <a:avLst/>
          </a:prstGeom>
          <a:noFill/>
        </p:spPr>
      </p:pic>
    </p:spTree>
    <p:extLst>
      <p:ext uri="{BB962C8B-B14F-4D97-AF65-F5344CB8AC3E}">
        <p14:creationId xmlns:p14="http://schemas.microsoft.com/office/powerpoint/2010/main" xmlns="" val="306109449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565</Words>
  <Application>Microsoft Office PowerPoint</Application>
  <PresentationFormat>Özel</PresentationFormat>
  <Paragraphs>63</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Teması</vt:lpstr>
      <vt:lpstr>Slayt 1</vt:lpstr>
      <vt:lpstr>MESLEK SEÇİMİNİN ÖNEMİ</vt:lpstr>
      <vt:lpstr>KENDİNİ TANIMA VE MESLEK SEÇİMİ</vt:lpstr>
      <vt:lpstr>Slayt 4</vt:lpstr>
      <vt:lpstr>Slayt 5</vt:lpstr>
      <vt:lpstr>KENDİNİ TANIMA VE MESLEK SEÇİMİ</vt:lpstr>
      <vt:lpstr>MESLEĞİ TANIMA</vt:lpstr>
      <vt:lpstr>ÜNİVERSİTELİ OLMAK</vt:lpstr>
      <vt:lpstr>NASIL BİR SEÇİM YAPMALI</vt:lpstr>
      <vt:lpstr>MESLEK SEÇİMİNDE DOĞRU BİLİNEN YANLIŞLAR</vt:lpstr>
      <vt:lpstr>MESLEK SEÇİMİNDE DOĞRU BİLİNEN YANLIŞLAR</vt:lpstr>
      <vt:lpstr>MESLEK SEÇİMİNDE DOĞRU BİLİNEN YANLIŞLAR</vt:lpstr>
      <vt:lpstr>MESLEK SEÇİMİNDE DOĞRU BİLİNEN YANLIŞLAR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Bedirhan ULUSOY</dc:creator>
  <cp:lastModifiedBy>Müdür</cp:lastModifiedBy>
  <cp:revision>3</cp:revision>
  <dcterms:created xsi:type="dcterms:W3CDTF">2021-12-08T09:50:05Z</dcterms:created>
  <dcterms:modified xsi:type="dcterms:W3CDTF">2021-12-09T10:29:30Z</dcterms:modified>
</cp:coreProperties>
</file>